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7" r:id="rId2"/>
    <p:sldId id="316" r:id="rId3"/>
    <p:sldId id="285" r:id="rId4"/>
    <p:sldId id="286" r:id="rId5"/>
    <p:sldId id="287" r:id="rId6"/>
    <p:sldId id="318" r:id="rId7"/>
    <p:sldId id="304" r:id="rId8"/>
    <p:sldId id="319" r:id="rId9"/>
    <p:sldId id="290" r:id="rId10"/>
    <p:sldId id="320" r:id="rId11"/>
    <p:sldId id="300" r:id="rId12"/>
    <p:sldId id="291" r:id="rId13"/>
    <p:sldId id="321" r:id="rId14"/>
    <p:sldId id="292" r:id="rId15"/>
    <p:sldId id="322" r:id="rId16"/>
    <p:sldId id="288" r:id="rId17"/>
    <p:sldId id="293" r:id="rId18"/>
    <p:sldId id="307" r:id="rId19"/>
    <p:sldId id="289" r:id="rId20"/>
    <p:sldId id="323" r:id="rId21"/>
    <p:sldId id="324" r:id="rId22"/>
    <p:sldId id="313" r:id="rId23"/>
    <p:sldId id="325" r:id="rId24"/>
    <p:sldId id="326" r:id="rId25"/>
    <p:sldId id="30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EE69"/>
    <a:srgbClr val="2486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54" autoAdjust="0"/>
    <p:restoredTop sz="95807" autoAdjust="0"/>
  </p:normalViewPr>
  <p:slideViewPr>
    <p:cSldViewPr snapToGrid="0">
      <p:cViewPr>
        <p:scale>
          <a:sx n="120" d="100"/>
          <a:sy n="120" d="100"/>
        </p:scale>
        <p:origin x="688" y="-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D9983-1A54-43D5-8215-972119175654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F3962-D298-410D-99FC-A1B7014563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331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F3962-D298-410D-99FC-A1B70145639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886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F3962-D298-410D-99FC-A1B70145639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664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F3962-D298-410D-99FC-A1B70145639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074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742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3F3F0A6-FE62-AF24-C47C-7F3E75B282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3146" y="1894753"/>
            <a:ext cx="3076712" cy="4310103"/>
          </a:xfrm>
          <a:custGeom>
            <a:avLst/>
            <a:gdLst>
              <a:gd name="connsiteX0" fmla="*/ 0 w 3076712"/>
              <a:gd name="connsiteY0" fmla="*/ 0 h 4310103"/>
              <a:gd name="connsiteX1" fmla="*/ 3076712 w 3076712"/>
              <a:gd name="connsiteY1" fmla="*/ 0 h 4310103"/>
              <a:gd name="connsiteX2" fmla="*/ 3076712 w 3076712"/>
              <a:gd name="connsiteY2" fmla="*/ 4310103 h 4310103"/>
              <a:gd name="connsiteX3" fmla="*/ 0 w 3076712"/>
              <a:gd name="connsiteY3" fmla="*/ 4310103 h 431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6712" h="4310103">
                <a:moveTo>
                  <a:pt x="0" y="0"/>
                </a:moveTo>
                <a:lnTo>
                  <a:pt x="3076712" y="0"/>
                </a:lnTo>
                <a:lnTo>
                  <a:pt x="3076712" y="4310103"/>
                </a:lnTo>
                <a:lnTo>
                  <a:pt x="0" y="431010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641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49C8BFD-44C7-6F7D-FA38-6A587105B7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60686" y="1983512"/>
            <a:ext cx="2907133" cy="4221345"/>
          </a:xfrm>
          <a:custGeom>
            <a:avLst/>
            <a:gdLst>
              <a:gd name="connsiteX0" fmla="*/ 0 w 2907133"/>
              <a:gd name="connsiteY0" fmla="*/ 0 h 4221345"/>
              <a:gd name="connsiteX1" fmla="*/ 2907133 w 2907133"/>
              <a:gd name="connsiteY1" fmla="*/ 0 h 4221345"/>
              <a:gd name="connsiteX2" fmla="*/ 2907133 w 2907133"/>
              <a:gd name="connsiteY2" fmla="*/ 4221345 h 4221345"/>
              <a:gd name="connsiteX3" fmla="*/ 0 w 2907133"/>
              <a:gd name="connsiteY3" fmla="*/ 4221345 h 422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7133" h="4221345">
                <a:moveTo>
                  <a:pt x="0" y="0"/>
                </a:moveTo>
                <a:lnTo>
                  <a:pt x="2907133" y="0"/>
                </a:lnTo>
                <a:lnTo>
                  <a:pt x="2907133" y="4221345"/>
                </a:lnTo>
                <a:lnTo>
                  <a:pt x="0" y="422134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091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2089220-B214-3B41-CFC6-A2453AB0B6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63313" y="2787793"/>
            <a:ext cx="2075544" cy="3419836"/>
          </a:xfrm>
          <a:custGeom>
            <a:avLst/>
            <a:gdLst>
              <a:gd name="connsiteX0" fmla="*/ 1037772 w 2075544"/>
              <a:gd name="connsiteY0" fmla="*/ 0 h 3419836"/>
              <a:gd name="connsiteX1" fmla="*/ 2075544 w 2075544"/>
              <a:gd name="connsiteY1" fmla="*/ 1037772 h 3419836"/>
              <a:gd name="connsiteX2" fmla="*/ 2075543 w 2075544"/>
              <a:gd name="connsiteY2" fmla="*/ 2382064 h 3419836"/>
              <a:gd name="connsiteX3" fmla="*/ 1037771 w 2075544"/>
              <a:gd name="connsiteY3" fmla="*/ 3419836 h 3419836"/>
              <a:gd name="connsiteX4" fmla="*/ 1037772 w 2075544"/>
              <a:gd name="connsiteY4" fmla="*/ 3419835 h 3419836"/>
              <a:gd name="connsiteX5" fmla="*/ 0 w 2075544"/>
              <a:gd name="connsiteY5" fmla="*/ 2382063 h 3419836"/>
              <a:gd name="connsiteX6" fmla="*/ 0 w 2075544"/>
              <a:gd name="connsiteY6" fmla="*/ 1037772 h 3419836"/>
              <a:gd name="connsiteX7" fmla="*/ 1037772 w 2075544"/>
              <a:gd name="connsiteY7" fmla="*/ 0 h 341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5544" h="3419836">
                <a:moveTo>
                  <a:pt x="1037772" y="0"/>
                </a:moveTo>
                <a:cubicBezTo>
                  <a:pt x="1610918" y="0"/>
                  <a:pt x="2075544" y="464626"/>
                  <a:pt x="2075544" y="1037772"/>
                </a:cubicBezTo>
                <a:cubicBezTo>
                  <a:pt x="2075544" y="1485869"/>
                  <a:pt x="2075543" y="1933967"/>
                  <a:pt x="2075543" y="2382064"/>
                </a:cubicBezTo>
                <a:cubicBezTo>
                  <a:pt x="2075543" y="2955210"/>
                  <a:pt x="1610917" y="3419836"/>
                  <a:pt x="1037771" y="3419836"/>
                </a:cubicBezTo>
                <a:lnTo>
                  <a:pt x="1037772" y="3419835"/>
                </a:lnTo>
                <a:cubicBezTo>
                  <a:pt x="464626" y="3419835"/>
                  <a:pt x="0" y="2955209"/>
                  <a:pt x="0" y="2382063"/>
                </a:cubicBezTo>
                <a:lnTo>
                  <a:pt x="0" y="1037772"/>
                </a:lnTo>
                <a:cubicBezTo>
                  <a:pt x="0" y="464626"/>
                  <a:pt x="464626" y="0"/>
                  <a:pt x="103777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E5C005-3D52-DD46-1F19-D0185D660C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0059" y="673194"/>
            <a:ext cx="2075544" cy="3419836"/>
          </a:xfrm>
          <a:custGeom>
            <a:avLst/>
            <a:gdLst>
              <a:gd name="connsiteX0" fmla="*/ 1037772 w 2075544"/>
              <a:gd name="connsiteY0" fmla="*/ 0 h 3419836"/>
              <a:gd name="connsiteX1" fmla="*/ 2075544 w 2075544"/>
              <a:gd name="connsiteY1" fmla="*/ 1037772 h 3419836"/>
              <a:gd name="connsiteX2" fmla="*/ 2075543 w 2075544"/>
              <a:gd name="connsiteY2" fmla="*/ 2382064 h 3419836"/>
              <a:gd name="connsiteX3" fmla="*/ 1037771 w 2075544"/>
              <a:gd name="connsiteY3" fmla="*/ 3419836 h 3419836"/>
              <a:gd name="connsiteX4" fmla="*/ 1037772 w 2075544"/>
              <a:gd name="connsiteY4" fmla="*/ 3419835 h 3419836"/>
              <a:gd name="connsiteX5" fmla="*/ 0 w 2075544"/>
              <a:gd name="connsiteY5" fmla="*/ 2382063 h 3419836"/>
              <a:gd name="connsiteX6" fmla="*/ 0 w 2075544"/>
              <a:gd name="connsiteY6" fmla="*/ 1037772 h 3419836"/>
              <a:gd name="connsiteX7" fmla="*/ 1037772 w 2075544"/>
              <a:gd name="connsiteY7" fmla="*/ 0 h 341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5544" h="3419836">
                <a:moveTo>
                  <a:pt x="1037772" y="0"/>
                </a:moveTo>
                <a:cubicBezTo>
                  <a:pt x="1610918" y="0"/>
                  <a:pt x="2075544" y="464626"/>
                  <a:pt x="2075544" y="1037772"/>
                </a:cubicBezTo>
                <a:cubicBezTo>
                  <a:pt x="2075544" y="1485869"/>
                  <a:pt x="2075543" y="1933967"/>
                  <a:pt x="2075543" y="2382064"/>
                </a:cubicBezTo>
                <a:cubicBezTo>
                  <a:pt x="2075543" y="2955210"/>
                  <a:pt x="1610917" y="3419836"/>
                  <a:pt x="1037771" y="3419836"/>
                </a:cubicBezTo>
                <a:lnTo>
                  <a:pt x="1037772" y="3419835"/>
                </a:lnTo>
                <a:cubicBezTo>
                  <a:pt x="464626" y="3419835"/>
                  <a:pt x="0" y="2955209"/>
                  <a:pt x="0" y="2382063"/>
                </a:cubicBezTo>
                <a:lnTo>
                  <a:pt x="0" y="1037772"/>
                </a:lnTo>
                <a:cubicBezTo>
                  <a:pt x="0" y="464626"/>
                  <a:pt x="464626" y="0"/>
                  <a:pt x="103777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338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2221B0C-E497-C470-21DA-649E9B500C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29903" y="661115"/>
            <a:ext cx="2588034" cy="1383588"/>
          </a:xfrm>
          <a:custGeom>
            <a:avLst/>
            <a:gdLst>
              <a:gd name="connsiteX0" fmla="*/ 691794 w 2588034"/>
              <a:gd name="connsiteY0" fmla="*/ 0 h 1383588"/>
              <a:gd name="connsiteX1" fmla="*/ 1896240 w 2588034"/>
              <a:gd name="connsiteY1" fmla="*/ 0 h 1383588"/>
              <a:gd name="connsiteX2" fmla="*/ 2588034 w 2588034"/>
              <a:gd name="connsiteY2" fmla="*/ 691794 h 1383588"/>
              <a:gd name="connsiteX3" fmla="*/ 1896240 w 2588034"/>
              <a:gd name="connsiteY3" fmla="*/ 1383588 h 1383588"/>
              <a:gd name="connsiteX4" fmla="*/ 691794 w 2588034"/>
              <a:gd name="connsiteY4" fmla="*/ 1383588 h 1383588"/>
              <a:gd name="connsiteX5" fmla="*/ 0 w 2588034"/>
              <a:gd name="connsiteY5" fmla="*/ 691794 h 1383588"/>
              <a:gd name="connsiteX6" fmla="*/ 691794 w 2588034"/>
              <a:gd name="connsiteY6" fmla="*/ 0 h 138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8034" h="1383588">
                <a:moveTo>
                  <a:pt x="691794" y="0"/>
                </a:moveTo>
                <a:lnTo>
                  <a:pt x="1896240" y="0"/>
                </a:lnTo>
                <a:cubicBezTo>
                  <a:pt x="2278307" y="0"/>
                  <a:pt x="2588034" y="309727"/>
                  <a:pt x="2588034" y="691794"/>
                </a:cubicBezTo>
                <a:cubicBezTo>
                  <a:pt x="2588034" y="1073861"/>
                  <a:pt x="2278307" y="1383588"/>
                  <a:pt x="1896240" y="1383588"/>
                </a:cubicBezTo>
                <a:lnTo>
                  <a:pt x="691794" y="1383588"/>
                </a:lnTo>
                <a:cubicBezTo>
                  <a:pt x="309727" y="1383588"/>
                  <a:pt x="0" y="1073861"/>
                  <a:pt x="0" y="691794"/>
                </a:cubicBezTo>
                <a:cubicBezTo>
                  <a:pt x="0" y="309727"/>
                  <a:pt x="309727" y="0"/>
                  <a:pt x="69179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C67BC3-4243-E93C-83E1-4688536187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95729" y="3720580"/>
            <a:ext cx="2588034" cy="1383588"/>
          </a:xfrm>
          <a:custGeom>
            <a:avLst/>
            <a:gdLst>
              <a:gd name="connsiteX0" fmla="*/ 691794 w 2588034"/>
              <a:gd name="connsiteY0" fmla="*/ 0 h 1383588"/>
              <a:gd name="connsiteX1" fmla="*/ 1896240 w 2588034"/>
              <a:gd name="connsiteY1" fmla="*/ 0 h 1383588"/>
              <a:gd name="connsiteX2" fmla="*/ 2588034 w 2588034"/>
              <a:gd name="connsiteY2" fmla="*/ 691794 h 1383588"/>
              <a:gd name="connsiteX3" fmla="*/ 1896240 w 2588034"/>
              <a:gd name="connsiteY3" fmla="*/ 1383588 h 1383588"/>
              <a:gd name="connsiteX4" fmla="*/ 691794 w 2588034"/>
              <a:gd name="connsiteY4" fmla="*/ 1383588 h 1383588"/>
              <a:gd name="connsiteX5" fmla="*/ 0 w 2588034"/>
              <a:gd name="connsiteY5" fmla="*/ 691794 h 1383588"/>
              <a:gd name="connsiteX6" fmla="*/ 691794 w 2588034"/>
              <a:gd name="connsiteY6" fmla="*/ 0 h 138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8034" h="1383588">
                <a:moveTo>
                  <a:pt x="691794" y="0"/>
                </a:moveTo>
                <a:lnTo>
                  <a:pt x="1896240" y="0"/>
                </a:lnTo>
                <a:cubicBezTo>
                  <a:pt x="2278307" y="0"/>
                  <a:pt x="2588034" y="309727"/>
                  <a:pt x="2588034" y="691794"/>
                </a:cubicBezTo>
                <a:cubicBezTo>
                  <a:pt x="2588034" y="1073861"/>
                  <a:pt x="2278307" y="1383588"/>
                  <a:pt x="1896240" y="1383588"/>
                </a:cubicBezTo>
                <a:lnTo>
                  <a:pt x="691794" y="1383588"/>
                </a:lnTo>
                <a:cubicBezTo>
                  <a:pt x="309727" y="1383588"/>
                  <a:pt x="0" y="1073861"/>
                  <a:pt x="0" y="691794"/>
                </a:cubicBezTo>
                <a:cubicBezTo>
                  <a:pt x="0" y="309727"/>
                  <a:pt x="309727" y="0"/>
                  <a:pt x="69179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AF44FC-93B9-ED3F-D611-100C558CE3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29903" y="3720580"/>
            <a:ext cx="2588034" cy="1383588"/>
          </a:xfrm>
          <a:custGeom>
            <a:avLst/>
            <a:gdLst>
              <a:gd name="connsiteX0" fmla="*/ 691794 w 2588034"/>
              <a:gd name="connsiteY0" fmla="*/ 0 h 1383588"/>
              <a:gd name="connsiteX1" fmla="*/ 1896240 w 2588034"/>
              <a:gd name="connsiteY1" fmla="*/ 0 h 1383588"/>
              <a:gd name="connsiteX2" fmla="*/ 2588034 w 2588034"/>
              <a:gd name="connsiteY2" fmla="*/ 691794 h 1383588"/>
              <a:gd name="connsiteX3" fmla="*/ 1896240 w 2588034"/>
              <a:gd name="connsiteY3" fmla="*/ 1383588 h 1383588"/>
              <a:gd name="connsiteX4" fmla="*/ 691794 w 2588034"/>
              <a:gd name="connsiteY4" fmla="*/ 1383588 h 1383588"/>
              <a:gd name="connsiteX5" fmla="*/ 0 w 2588034"/>
              <a:gd name="connsiteY5" fmla="*/ 691794 h 1383588"/>
              <a:gd name="connsiteX6" fmla="*/ 691794 w 2588034"/>
              <a:gd name="connsiteY6" fmla="*/ 0 h 138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8034" h="1383588">
                <a:moveTo>
                  <a:pt x="691794" y="0"/>
                </a:moveTo>
                <a:lnTo>
                  <a:pt x="1896240" y="0"/>
                </a:lnTo>
                <a:cubicBezTo>
                  <a:pt x="2278307" y="0"/>
                  <a:pt x="2588034" y="309727"/>
                  <a:pt x="2588034" y="691794"/>
                </a:cubicBezTo>
                <a:cubicBezTo>
                  <a:pt x="2588034" y="1073861"/>
                  <a:pt x="2278307" y="1383588"/>
                  <a:pt x="1896240" y="1383588"/>
                </a:cubicBezTo>
                <a:lnTo>
                  <a:pt x="691794" y="1383588"/>
                </a:lnTo>
                <a:cubicBezTo>
                  <a:pt x="309727" y="1383588"/>
                  <a:pt x="0" y="1073861"/>
                  <a:pt x="0" y="691794"/>
                </a:cubicBezTo>
                <a:cubicBezTo>
                  <a:pt x="0" y="309727"/>
                  <a:pt x="309727" y="0"/>
                  <a:pt x="69179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E46C686-37CE-2819-C507-448E5D8FFF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95729" y="661115"/>
            <a:ext cx="2588034" cy="1383588"/>
          </a:xfrm>
          <a:custGeom>
            <a:avLst/>
            <a:gdLst>
              <a:gd name="connsiteX0" fmla="*/ 691794 w 2588034"/>
              <a:gd name="connsiteY0" fmla="*/ 0 h 1383588"/>
              <a:gd name="connsiteX1" fmla="*/ 1896240 w 2588034"/>
              <a:gd name="connsiteY1" fmla="*/ 0 h 1383588"/>
              <a:gd name="connsiteX2" fmla="*/ 2588034 w 2588034"/>
              <a:gd name="connsiteY2" fmla="*/ 691794 h 1383588"/>
              <a:gd name="connsiteX3" fmla="*/ 1896240 w 2588034"/>
              <a:gd name="connsiteY3" fmla="*/ 1383588 h 1383588"/>
              <a:gd name="connsiteX4" fmla="*/ 691794 w 2588034"/>
              <a:gd name="connsiteY4" fmla="*/ 1383588 h 1383588"/>
              <a:gd name="connsiteX5" fmla="*/ 0 w 2588034"/>
              <a:gd name="connsiteY5" fmla="*/ 691794 h 1383588"/>
              <a:gd name="connsiteX6" fmla="*/ 691794 w 2588034"/>
              <a:gd name="connsiteY6" fmla="*/ 0 h 138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8034" h="1383588">
                <a:moveTo>
                  <a:pt x="691794" y="0"/>
                </a:moveTo>
                <a:lnTo>
                  <a:pt x="1896240" y="0"/>
                </a:lnTo>
                <a:cubicBezTo>
                  <a:pt x="2278307" y="0"/>
                  <a:pt x="2588034" y="309727"/>
                  <a:pt x="2588034" y="691794"/>
                </a:cubicBezTo>
                <a:cubicBezTo>
                  <a:pt x="2588034" y="1073861"/>
                  <a:pt x="2278307" y="1383588"/>
                  <a:pt x="1896240" y="1383588"/>
                </a:cubicBezTo>
                <a:lnTo>
                  <a:pt x="691794" y="1383588"/>
                </a:lnTo>
                <a:cubicBezTo>
                  <a:pt x="309727" y="1383588"/>
                  <a:pt x="0" y="1073861"/>
                  <a:pt x="0" y="691794"/>
                </a:cubicBezTo>
                <a:cubicBezTo>
                  <a:pt x="0" y="309727"/>
                  <a:pt x="309727" y="0"/>
                  <a:pt x="69179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454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2AC093-AA57-F385-06F6-0F819CFEC5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27787" y="2963109"/>
            <a:ext cx="2609991" cy="2162187"/>
          </a:xfrm>
          <a:custGeom>
            <a:avLst/>
            <a:gdLst>
              <a:gd name="connsiteX0" fmla="*/ 1081094 w 2609991"/>
              <a:gd name="connsiteY0" fmla="*/ 1 h 2162187"/>
              <a:gd name="connsiteX1" fmla="*/ 1845543 w 2609991"/>
              <a:gd name="connsiteY1" fmla="*/ 316645 h 2162187"/>
              <a:gd name="connsiteX2" fmla="*/ 2609991 w 2609991"/>
              <a:gd name="connsiteY2" fmla="*/ 1081093 h 2162187"/>
              <a:gd name="connsiteX3" fmla="*/ 1845542 w 2609991"/>
              <a:gd name="connsiteY3" fmla="*/ 1845542 h 2162187"/>
              <a:gd name="connsiteX4" fmla="*/ 316645 w 2609991"/>
              <a:gd name="connsiteY4" fmla="*/ 1845543 h 2162187"/>
              <a:gd name="connsiteX5" fmla="*/ 316646 w 2609991"/>
              <a:gd name="connsiteY5" fmla="*/ 316646 h 2162187"/>
              <a:gd name="connsiteX6" fmla="*/ 1081094 w 2609991"/>
              <a:gd name="connsiteY6" fmla="*/ 1 h 2162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9991" h="2162187">
                <a:moveTo>
                  <a:pt x="1081094" y="1"/>
                </a:moveTo>
                <a:cubicBezTo>
                  <a:pt x="1357770" y="0"/>
                  <a:pt x="1634446" y="105549"/>
                  <a:pt x="1845543" y="316645"/>
                </a:cubicBezTo>
                <a:lnTo>
                  <a:pt x="2609991" y="1081093"/>
                </a:lnTo>
                <a:lnTo>
                  <a:pt x="1845542" y="1845542"/>
                </a:lnTo>
                <a:cubicBezTo>
                  <a:pt x="1423348" y="2267736"/>
                  <a:pt x="738838" y="2267736"/>
                  <a:pt x="316645" y="1845543"/>
                </a:cubicBezTo>
                <a:cubicBezTo>
                  <a:pt x="-105548" y="1423350"/>
                  <a:pt x="-105548" y="738839"/>
                  <a:pt x="316646" y="316646"/>
                </a:cubicBezTo>
                <a:cubicBezTo>
                  <a:pt x="527743" y="105549"/>
                  <a:pt x="804419" y="1"/>
                  <a:pt x="1081094" y="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668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4AD1F37-CD25-E1F3-9B96-1659C71F84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63143" y="2058304"/>
            <a:ext cx="3265712" cy="2499178"/>
          </a:xfrm>
          <a:custGeom>
            <a:avLst/>
            <a:gdLst>
              <a:gd name="connsiteX0" fmla="*/ 0 w 3265712"/>
              <a:gd name="connsiteY0" fmla="*/ 0 h 2499178"/>
              <a:gd name="connsiteX1" fmla="*/ 3265712 w 3265712"/>
              <a:gd name="connsiteY1" fmla="*/ 0 h 2499178"/>
              <a:gd name="connsiteX2" fmla="*/ 3265712 w 3265712"/>
              <a:gd name="connsiteY2" fmla="*/ 2499178 h 2499178"/>
              <a:gd name="connsiteX3" fmla="*/ 0 w 3265712"/>
              <a:gd name="connsiteY3" fmla="*/ 1999343 h 249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5712" h="2499178">
                <a:moveTo>
                  <a:pt x="0" y="0"/>
                </a:moveTo>
                <a:lnTo>
                  <a:pt x="3265712" y="0"/>
                </a:lnTo>
                <a:lnTo>
                  <a:pt x="3265712" y="2499178"/>
                </a:lnTo>
                <a:lnTo>
                  <a:pt x="0" y="199934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134557-3B5E-8B98-960C-A89369A7C2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73143" y="2058304"/>
            <a:ext cx="3265712" cy="2499178"/>
          </a:xfrm>
          <a:custGeom>
            <a:avLst/>
            <a:gdLst>
              <a:gd name="connsiteX0" fmla="*/ 0 w 3265712"/>
              <a:gd name="connsiteY0" fmla="*/ 0 h 2499178"/>
              <a:gd name="connsiteX1" fmla="*/ 3265712 w 3265712"/>
              <a:gd name="connsiteY1" fmla="*/ 0 h 2499178"/>
              <a:gd name="connsiteX2" fmla="*/ 3265712 w 3265712"/>
              <a:gd name="connsiteY2" fmla="*/ 2499178 h 2499178"/>
              <a:gd name="connsiteX3" fmla="*/ 0 w 3265712"/>
              <a:gd name="connsiteY3" fmla="*/ 1999343 h 249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5712" h="2499178">
                <a:moveTo>
                  <a:pt x="0" y="0"/>
                </a:moveTo>
                <a:lnTo>
                  <a:pt x="3265712" y="0"/>
                </a:lnTo>
                <a:lnTo>
                  <a:pt x="3265712" y="2499178"/>
                </a:lnTo>
                <a:lnTo>
                  <a:pt x="0" y="199934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0E0FEA4-6FBC-3F1C-1478-9B364B2B86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3143" y="2058304"/>
            <a:ext cx="3265712" cy="2499178"/>
          </a:xfrm>
          <a:custGeom>
            <a:avLst/>
            <a:gdLst>
              <a:gd name="connsiteX0" fmla="*/ 0 w 3265712"/>
              <a:gd name="connsiteY0" fmla="*/ 0 h 2499178"/>
              <a:gd name="connsiteX1" fmla="*/ 3265712 w 3265712"/>
              <a:gd name="connsiteY1" fmla="*/ 0 h 2499178"/>
              <a:gd name="connsiteX2" fmla="*/ 3265712 w 3265712"/>
              <a:gd name="connsiteY2" fmla="*/ 2499178 h 2499178"/>
              <a:gd name="connsiteX3" fmla="*/ 0 w 3265712"/>
              <a:gd name="connsiteY3" fmla="*/ 1999343 h 249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5712" h="2499178">
                <a:moveTo>
                  <a:pt x="0" y="0"/>
                </a:moveTo>
                <a:lnTo>
                  <a:pt x="3265712" y="0"/>
                </a:lnTo>
                <a:lnTo>
                  <a:pt x="3265712" y="2499178"/>
                </a:lnTo>
                <a:lnTo>
                  <a:pt x="0" y="199934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449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9763DA-49E0-018D-1519-99988424E9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08803" y="1306288"/>
            <a:ext cx="4621735" cy="4879033"/>
          </a:xfrm>
          <a:custGeom>
            <a:avLst/>
            <a:gdLst>
              <a:gd name="connsiteX0" fmla="*/ 0 w 4621735"/>
              <a:gd name="connsiteY0" fmla="*/ 0 h 4879033"/>
              <a:gd name="connsiteX1" fmla="*/ 4621735 w 4621735"/>
              <a:gd name="connsiteY1" fmla="*/ 0 h 4879033"/>
              <a:gd name="connsiteX2" fmla="*/ 4621735 w 4621735"/>
              <a:gd name="connsiteY2" fmla="*/ 4879033 h 4879033"/>
              <a:gd name="connsiteX3" fmla="*/ 0 w 4621735"/>
              <a:gd name="connsiteY3" fmla="*/ 4879033 h 4879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1735" h="4879033">
                <a:moveTo>
                  <a:pt x="0" y="0"/>
                </a:moveTo>
                <a:lnTo>
                  <a:pt x="4621735" y="0"/>
                </a:lnTo>
                <a:lnTo>
                  <a:pt x="4621735" y="4879033"/>
                </a:lnTo>
                <a:lnTo>
                  <a:pt x="0" y="487903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820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3C375D9-1E63-C258-454F-CBAC5D2CDE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58436" y="696683"/>
            <a:ext cx="3703391" cy="5464628"/>
          </a:xfrm>
          <a:custGeom>
            <a:avLst/>
            <a:gdLst>
              <a:gd name="connsiteX0" fmla="*/ 0 w 3703391"/>
              <a:gd name="connsiteY0" fmla="*/ 0 h 5464628"/>
              <a:gd name="connsiteX1" fmla="*/ 3703391 w 3703391"/>
              <a:gd name="connsiteY1" fmla="*/ 0 h 5464628"/>
              <a:gd name="connsiteX2" fmla="*/ 3703391 w 3703391"/>
              <a:gd name="connsiteY2" fmla="*/ 5464628 h 5464628"/>
              <a:gd name="connsiteX3" fmla="*/ 0 w 3703391"/>
              <a:gd name="connsiteY3" fmla="*/ 5464628 h 546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3391" h="5464628">
                <a:moveTo>
                  <a:pt x="0" y="0"/>
                </a:moveTo>
                <a:lnTo>
                  <a:pt x="3703391" y="0"/>
                </a:lnTo>
                <a:lnTo>
                  <a:pt x="3703391" y="5464628"/>
                </a:lnTo>
                <a:lnTo>
                  <a:pt x="0" y="546462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217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D25C8D2-B9DE-C946-AE0E-99D25B2E60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18630" y="1986061"/>
            <a:ext cx="5820228" cy="4218797"/>
          </a:xfrm>
          <a:custGeom>
            <a:avLst/>
            <a:gdLst>
              <a:gd name="connsiteX0" fmla="*/ 0 w 5820228"/>
              <a:gd name="connsiteY0" fmla="*/ 0 h 4218797"/>
              <a:gd name="connsiteX1" fmla="*/ 5820228 w 5820228"/>
              <a:gd name="connsiteY1" fmla="*/ 0 h 4218797"/>
              <a:gd name="connsiteX2" fmla="*/ 5820228 w 5820228"/>
              <a:gd name="connsiteY2" fmla="*/ 4218797 h 4218797"/>
              <a:gd name="connsiteX3" fmla="*/ 0 w 5820228"/>
              <a:gd name="connsiteY3" fmla="*/ 4218797 h 421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0228" h="4218797">
                <a:moveTo>
                  <a:pt x="0" y="0"/>
                </a:moveTo>
                <a:lnTo>
                  <a:pt x="5820228" y="0"/>
                </a:lnTo>
                <a:lnTo>
                  <a:pt x="5820228" y="4218797"/>
                </a:lnTo>
                <a:lnTo>
                  <a:pt x="0" y="421879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247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8ADE48B-DF28-1DC4-062A-F363532942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23451" y="1804124"/>
            <a:ext cx="4727146" cy="4400732"/>
          </a:xfrm>
          <a:custGeom>
            <a:avLst/>
            <a:gdLst>
              <a:gd name="connsiteX0" fmla="*/ 0 w 4727146"/>
              <a:gd name="connsiteY0" fmla="*/ 0 h 4400732"/>
              <a:gd name="connsiteX1" fmla="*/ 4727146 w 4727146"/>
              <a:gd name="connsiteY1" fmla="*/ 0 h 4400732"/>
              <a:gd name="connsiteX2" fmla="*/ 4727146 w 4727146"/>
              <a:gd name="connsiteY2" fmla="*/ 4400732 h 4400732"/>
              <a:gd name="connsiteX3" fmla="*/ 0 w 4727146"/>
              <a:gd name="connsiteY3" fmla="*/ 4400732 h 440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7146" h="4400732">
                <a:moveTo>
                  <a:pt x="0" y="0"/>
                </a:moveTo>
                <a:lnTo>
                  <a:pt x="4727146" y="0"/>
                </a:lnTo>
                <a:lnTo>
                  <a:pt x="4727146" y="4400732"/>
                </a:lnTo>
                <a:lnTo>
                  <a:pt x="0" y="440073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82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87905E0-702A-8BF4-DF80-F3F1B9D141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2586" y="1921964"/>
            <a:ext cx="4140480" cy="4140480"/>
          </a:xfrm>
          <a:custGeom>
            <a:avLst/>
            <a:gdLst>
              <a:gd name="connsiteX0" fmla="*/ 2070240 w 4140480"/>
              <a:gd name="connsiteY0" fmla="*/ 0 h 4140480"/>
              <a:gd name="connsiteX1" fmla="*/ 4140480 w 4140480"/>
              <a:gd name="connsiteY1" fmla="*/ 2070240 h 4140480"/>
              <a:gd name="connsiteX2" fmla="*/ 2070240 w 4140480"/>
              <a:gd name="connsiteY2" fmla="*/ 4140480 h 4140480"/>
              <a:gd name="connsiteX3" fmla="*/ 0 w 4140480"/>
              <a:gd name="connsiteY3" fmla="*/ 2070240 h 4140480"/>
              <a:gd name="connsiteX4" fmla="*/ 2070240 w 4140480"/>
              <a:gd name="connsiteY4" fmla="*/ 0 h 414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0480" h="4140480">
                <a:moveTo>
                  <a:pt x="2070240" y="0"/>
                </a:moveTo>
                <a:cubicBezTo>
                  <a:pt x="3213602" y="0"/>
                  <a:pt x="4140480" y="926878"/>
                  <a:pt x="4140480" y="2070240"/>
                </a:cubicBezTo>
                <a:cubicBezTo>
                  <a:pt x="4140480" y="3213602"/>
                  <a:pt x="3213602" y="4140480"/>
                  <a:pt x="2070240" y="4140480"/>
                </a:cubicBezTo>
                <a:cubicBezTo>
                  <a:pt x="926878" y="4140480"/>
                  <a:pt x="0" y="3213602"/>
                  <a:pt x="0" y="2070240"/>
                </a:cubicBezTo>
                <a:cubicBezTo>
                  <a:pt x="0" y="926878"/>
                  <a:pt x="926878" y="0"/>
                  <a:pt x="207024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520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FDE2E1-92F1-C13A-5412-304E71D65D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146" y="1960876"/>
            <a:ext cx="4003244" cy="4243980"/>
          </a:xfrm>
          <a:custGeom>
            <a:avLst/>
            <a:gdLst>
              <a:gd name="connsiteX0" fmla="*/ 0 w 4003244"/>
              <a:gd name="connsiteY0" fmla="*/ 0 h 4243980"/>
              <a:gd name="connsiteX1" fmla="*/ 4003244 w 4003244"/>
              <a:gd name="connsiteY1" fmla="*/ 0 h 4243980"/>
              <a:gd name="connsiteX2" fmla="*/ 4003244 w 4003244"/>
              <a:gd name="connsiteY2" fmla="*/ 4243980 h 4243980"/>
              <a:gd name="connsiteX3" fmla="*/ 0 w 4003244"/>
              <a:gd name="connsiteY3" fmla="*/ 4243980 h 424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3244" h="4243980">
                <a:moveTo>
                  <a:pt x="0" y="0"/>
                </a:moveTo>
                <a:lnTo>
                  <a:pt x="4003244" y="0"/>
                </a:lnTo>
                <a:lnTo>
                  <a:pt x="4003244" y="4243980"/>
                </a:lnTo>
                <a:lnTo>
                  <a:pt x="0" y="42439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116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B2E952C-0BC4-0457-D1BE-9DCC36DE0E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146" y="1961616"/>
            <a:ext cx="3353095" cy="4243240"/>
          </a:xfrm>
          <a:custGeom>
            <a:avLst/>
            <a:gdLst>
              <a:gd name="connsiteX0" fmla="*/ 0 w 3353095"/>
              <a:gd name="connsiteY0" fmla="*/ 0 h 4243240"/>
              <a:gd name="connsiteX1" fmla="*/ 3353095 w 3353095"/>
              <a:gd name="connsiteY1" fmla="*/ 0 h 4243240"/>
              <a:gd name="connsiteX2" fmla="*/ 3353095 w 3353095"/>
              <a:gd name="connsiteY2" fmla="*/ 4243240 h 4243240"/>
              <a:gd name="connsiteX3" fmla="*/ 0 w 3353095"/>
              <a:gd name="connsiteY3" fmla="*/ 4243240 h 424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3095" h="4243240">
                <a:moveTo>
                  <a:pt x="0" y="0"/>
                </a:moveTo>
                <a:lnTo>
                  <a:pt x="3353095" y="0"/>
                </a:lnTo>
                <a:lnTo>
                  <a:pt x="3353095" y="4243240"/>
                </a:lnTo>
                <a:lnTo>
                  <a:pt x="0" y="424324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006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4FA05D-ADD5-BE72-A825-1CD80874A8B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826170" y="3528803"/>
            <a:ext cx="1712686" cy="1712686"/>
          </a:xfrm>
          <a:custGeom>
            <a:avLst/>
            <a:gdLst>
              <a:gd name="connsiteX0" fmla="*/ 856343 w 1712686"/>
              <a:gd name="connsiteY0" fmla="*/ 0 h 1712686"/>
              <a:gd name="connsiteX1" fmla="*/ 1712686 w 1712686"/>
              <a:gd name="connsiteY1" fmla="*/ 856343 h 1712686"/>
              <a:gd name="connsiteX2" fmla="*/ 856343 w 1712686"/>
              <a:gd name="connsiteY2" fmla="*/ 1712686 h 1712686"/>
              <a:gd name="connsiteX3" fmla="*/ 0 w 1712686"/>
              <a:gd name="connsiteY3" fmla="*/ 856343 h 1712686"/>
              <a:gd name="connsiteX4" fmla="*/ 856343 w 1712686"/>
              <a:gd name="connsiteY4" fmla="*/ 0 h 171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2686" h="1712686">
                <a:moveTo>
                  <a:pt x="856343" y="0"/>
                </a:moveTo>
                <a:cubicBezTo>
                  <a:pt x="1329288" y="0"/>
                  <a:pt x="1712686" y="383398"/>
                  <a:pt x="1712686" y="856343"/>
                </a:cubicBezTo>
                <a:cubicBezTo>
                  <a:pt x="1712686" y="1329288"/>
                  <a:pt x="1329288" y="1712686"/>
                  <a:pt x="856343" y="1712686"/>
                </a:cubicBezTo>
                <a:cubicBezTo>
                  <a:pt x="383398" y="1712686"/>
                  <a:pt x="0" y="1329288"/>
                  <a:pt x="0" y="856343"/>
                </a:cubicBezTo>
                <a:cubicBezTo>
                  <a:pt x="0" y="383398"/>
                  <a:pt x="383398" y="0"/>
                  <a:pt x="85634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F7071D-33F2-BA26-D0F7-94142CBFCE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47238" y="1318280"/>
            <a:ext cx="2699658" cy="2699658"/>
          </a:xfrm>
          <a:custGeom>
            <a:avLst/>
            <a:gdLst>
              <a:gd name="connsiteX0" fmla="*/ 1349829 w 2699658"/>
              <a:gd name="connsiteY0" fmla="*/ 0 h 2699658"/>
              <a:gd name="connsiteX1" fmla="*/ 2699658 w 2699658"/>
              <a:gd name="connsiteY1" fmla="*/ 1349829 h 2699658"/>
              <a:gd name="connsiteX2" fmla="*/ 1349829 w 2699658"/>
              <a:gd name="connsiteY2" fmla="*/ 2699658 h 2699658"/>
              <a:gd name="connsiteX3" fmla="*/ 0 w 2699658"/>
              <a:gd name="connsiteY3" fmla="*/ 1349829 h 2699658"/>
              <a:gd name="connsiteX4" fmla="*/ 1349829 w 2699658"/>
              <a:gd name="connsiteY4" fmla="*/ 0 h 269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9658" h="2699658">
                <a:moveTo>
                  <a:pt x="1349829" y="0"/>
                </a:moveTo>
                <a:cubicBezTo>
                  <a:pt x="2095319" y="0"/>
                  <a:pt x="2699658" y="604339"/>
                  <a:pt x="2699658" y="1349829"/>
                </a:cubicBezTo>
                <a:cubicBezTo>
                  <a:pt x="2699658" y="2095319"/>
                  <a:pt x="2095319" y="2699658"/>
                  <a:pt x="1349829" y="2699658"/>
                </a:cubicBezTo>
                <a:cubicBezTo>
                  <a:pt x="604339" y="2699658"/>
                  <a:pt x="0" y="2095319"/>
                  <a:pt x="0" y="1349829"/>
                </a:cubicBezTo>
                <a:cubicBezTo>
                  <a:pt x="0" y="604339"/>
                  <a:pt x="604339" y="0"/>
                  <a:pt x="134982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618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5">
            <a:extLst>
              <a:ext uri="{FF2B5EF4-FFF2-40B4-BE49-F238E27FC236}">
                <a16:creationId xmlns:a16="http://schemas.microsoft.com/office/drawing/2014/main" id="{31E632C3-4686-9945-DD8C-2625D722D3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2586" y="1921964"/>
            <a:ext cx="4140480" cy="4140480"/>
          </a:xfrm>
          <a:custGeom>
            <a:avLst/>
            <a:gdLst>
              <a:gd name="connsiteX0" fmla="*/ 2070240 w 4140480"/>
              <a:gd name="connsiteY0" fmla="*/ 0 h 4140480"/>
              <a:gd name="connsiteX1" fmla="*/ 4140480 w 4140480"/>
              <a:gd name="connsiteY1" fmla="*/ 2070240 h 4140480"/>
              <a:gd name="connsiteX2" fmla="*/ 2070240 w 4140480"/>
              <a:gd name="connsiteY2" fmla="*/ 4140480 h 4140480"/>
              <a:gd name="connsiteX3" fmla="*/ 0 w 4140480"/>
              <a:gd name="connsiteY3" fmla="*/ 2070240 h 4140480"/>
              <a:gd name="connsiteX4" fmla="*/ 2070240 w 4140480"/>
              <a:gd name="connsiteY4" fmla="*/ 0 h 414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0480" h="4140480">
                <a:moveTo>
                  <a:pt x="2070240" y="0"/>
                </a:moveTo>
                <a:cubicBezTo>
                  <a:pt x="3213602" y="0"/>
                  <a:pt x="4140480" y="926878"/>
                  <a:pt x="4140480" y="2070240"/>
                </a:cubicBezTo>
                <a:cubicBezTo>
                  <a:pt x="4140480" y="3213602"/>
                  <a:pt x="3213602" y="4140480"/>
                  <a:pt x="2070240" y="4140480"/>
                </a:cubicBezTo>
                <a:cubicBezTo>
                  <a:pt x="926878" y="4140480"/>
                  <a:pt x="0" y="3213602"/>
                  <a:pt x="0" y="2070240"/>
                </a:cubicBezTo>
                <a:cubicBezTo>
                  <a:pt x="0" y="926878"/>
                  <a:pt x="926878" y="0"/>
                  <a:pt x="207024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979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7E141A-E220-5588-8AD7-DFDDBB65E6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7230" y="1010922"/>
            <a:ext cx="4836156" cy="4836156"/>
          </a:xfrm>
          <a:custGeom>
            <a:avLst/>
            <a:gdLst>
              <a:gd name="connsiteX0" fmla="*/ 2418078 w 4836156"/>
              <a:gd name="connsiteY0" fmla="*/ 0 h 4836156"/>
              <a:gd name="connsiteX1" fmla="*/ 4836156 w 4836156"/>
              <a:gd name="connsiteY1" fmla="*/ 2418078 h 4836156"/>
              <a:gd name="connsiteX2" fmla="*/ 2418078 w 4836156"/>
              <a:gd name="connsiteY2" fmla="*/ 4836156 h 4836156"/>
              <a:gd name="connsiteX3" fmla="*/ 0 w 4836156"/>
              <a:gd name="connsiteY3" fmla="*/ 2418078 h 4836156"/>
              <a:gd name="connsiteX4" fmla="*/ 2418078 w 4836156"/>
              <a:gd name="connsiteY4" fmla="*/ 0 h 483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6156" h="4836156">
                <a:moveTo>
                  <a:pt x="2418078" y="0"/>
                </a:moveTo>
                <a:cubicBezTo>
                  <a:pt x="3753546" y="0"/>
                  <a:pt x="4836156" y="1082610"/>
                  <a:pt x="4836156" y="2418078"/>
                </a:cubicBezTo>
                <a:cubicBezTo>
                  <a:pt x="4836156" y="3753546"/>
                  <a:pt x="3753546" y="4836156"/>
                  <a:pt x="2418078" y="4836156"/>
                </a:cubicBezTo>
                <a:cubicBezTo>
                  <a:pt x="1082610" y="4836156"/>
                  <a:pt x="0" y="3753546"/>
                  <a:pt x="0" y="2418078"/>
                </a:cubicBezTo>
                <a:cubicBezTo>
                  <a:pt x="0" y="1082610"/>
                  <a:pt x="1082610" y="0"/>
                  <a:pt x="241807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578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D614E37-0AED-E3BF-300C-08345AEB69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3400" y="1898235"/>
            <a:ext cx="4038600" cy="2682088"/>
          </a:xfrm>
          <a:custGeom>
            <a:avLst/>
            <a:gdLst>
              <a:gd name="connsiteX0" fmla="*/ 0 w 4038600"/>
              <a:gd name="connsiteY0" fmla="*/ 0 h 2682088"/>
              <a:gd name="connsiteX1" fmla="*/ 4038600 w 4038600"/>
              <a:gd name="connsiteY1" fmla="*/ 0 h 2682088"/>
              <a:gd name="connsiteX2" fmla="*/ 4038600 w 4038600"/>
              <a:gd name="connsiteY2" fmla="*/ 2682088 h 2682088"/>
              <a:gd name="connsiteX3" fmla="*/ 0 w 4038600"/>
              <a:gd name="connsiteY3" fmla="*/ 2682088 h 268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8600" h="2682088">
                <a:moveTo>
                  <a:pt x="0" y="0"/>
                </a:moveTo>
                <a:lnTo>
                  <a:pt x="4038600" y="0"/>
                </a:lnTo>
                <a:lnTo>
                  <a:pt x="4038600" y="2682088"/>
                </a:lnTo>
                <a:lnTo>
                  <a:pt x="0" y="268208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906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5AF15D7-223A-F276-21E1-CF455C45F7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3144" y="1931428"/>
            <a:ext cx="4515755" cy="4926572"/>
          </a:xfrm>
          <a:custGeom>
            <a:avLst/>
            <a:gdLst>
              <a:gd name="connsiteX0" fmla="*/ 0 w 4515755"/>
              <a:gd name="connsiteY0" fmla="*/ 0 h 4926572"/>
              <a:gd name="connsiteX1" fmla="*/ 4515755 w 4515755"/>
              <a:gd name="connsiteY1" fmla="*/ 0 h 4926572"/>
              <a:gd name="connsiteX2" fmla="*/ 4515755 w 4515755"/>
              <a:gd name="connsiteY2" fmla="*/ 4926572 h 4926572"/>
              <a:gd name="connsiteX3" fmla="*/ 0 w 4515755"/>
              <a:gd name="connsiteY3" fmla="*/ 4926572 h 492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5755" h="4926572">
                <a:moveTo>
                  <a:pt x="0" y="0"/>
                </a:moveTo>
                <a:lnTo>
                  <a:pt x="4515755" y="0"/>
                </a:lnTo>
                <a:lnTo>
                  <a:pt x="4515755" y="4926572"/>
                </a:lnTo>
                <a:lnTo>
                  <a:pt x="0" y="492657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871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6B4D369-F665-AB89-F901-926F971DB9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43552" y="1567544"/>
            <a:ext cx="3170153" cy="4637313"/>
          </a:xfrm>
          <a:custGeom>
            <a:avLst/>
            <a:gdLst>
              <a:gd name="connsiteX0" fmla="*/ 0 w 3170153"/>
              <a:gd name="connsiteY0" fmla="*/ 0 h 4637313"/>
              <a:gd name="connsiteX1" fmla="*/ 3170153 w 3170153"/>
              <a:gd name="connsiteY1" fmla="*/ 0 h 4637313"/>
              <a:gd name="connsiteX2" fmla="*/ 3170153 w 3170153"/>
              <a:gd name="connsiteY2" fmla="*/ 4637313 h 4637313"/>
              <a:gd name="connsiteX3" fmla="*/ 0 w 3170153"/>
              <a:gd name="connsiteY3" fmla="*/ 4637313 h 4637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0153" h="4637313">
                <a:moveTo>
                  <a:pt x="0" y="0"/>
                </a:moveTo>
                <a:lnTo>
                  <a:pt x="3170153" y="0"/>
                </a:lnTo>
                <a:lnTo>
                  <a:pt x="3170153" y="4637313"/>
                </a:lnTo>
                <a:lnTo>
                  <a:pt x="0" y="46373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38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C7D477-7E32-9D2B-E33B-4DEFF7931B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1865" y="653143"/>
            <a:ext cx="4776993" cy="5551713"/>
          </a:xfrm>
          <a:custGeom>
            <a:avLst/>
            <a:gdLst>
              <a:gd name="connsiteX0" fmla="*/ 0 w 4776993"/>
              <a:gd name="connsiteY0" fmla="*/ 0 h 5551713"/>
              <a:gd name="connsiteX1" fmla="*/ 4776993 w 4776993"/>
              <a:gd name="connsiteY1" fmla="*/ 0 h 5551713"/>
              <a:gd name="connsiteX2" fmla="*/ 4776993 w 4776993"/>
              <a:gd name="connsiteY2" fmla="*/ 5551713 h 5551713"/>
              <a:gd name="connsiteX3" fmla="*/ 0 w 4776993"/>
              <a:gd name="connsiteY3" fmla="*/ 5551713 h 555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6993" h="5551713">
                <a:moveTo>
                  <a:pt x="0" y="0"/>
                </a:moveTo>
                <a:lnTo>
                  <a:pt x="4776993" y="0"/>
                </a:lnTo>
                <a:lnTo>
                  <a:pt x="4776993" y="5551713"/>
                </a:lnTo>
                <a:lnTo>
                  <a:pt x="0" y="55517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86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A278AD2-9381-2885-C5D0-0A5A35B115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3145" y="1894753"/>
            <a:ext cx="4019604" cy="4310103"/>
          </a:xfrm>
          <a:custGeom>
            <a:avLst/>
            <a:gdLst>
              <a:gd name="connsiteX0" fmla="*/ 0 w 4019604"/>
              <a:gd name="connsiteY0" fmla="*/ 0 h 4310103"/>
              <a:gd name="connsiteX1" fmla="*/ 4019604 w 4019604"/>
              <a:gd name="connsiteY1" fmla="*/ 0 h 4310103"/>
              <a:gd name="connsiteX2" fmla="*/ 4019604 w 4019604"/>
              <a:gd name="connsiteY2" fmla="*/ 4310103 h 4310103"/>
              <a:gd name="connsiteX3" fmla="*/ 0 w 4019604"/>
              <a:gd name="connsiteY3" fmla="*/ 4310103 h 431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604" h="4310103">
                <a:moveTo>
                  <a:pt x="0" y="0"/>
                </a:moveTo>
                <a:lnTo>
                  <a:pt x="4019604" y="0"/>
                </a:lnTo>
                <a:lnTo>
                  <a:pt x="4019604" y="4310103"/>
                </a:lnTo>
                <a:lnTo>
                  <a:pt x="0" y="431010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557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4E4B841-7800-9262-1283-4B7417D684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653145"/>
            <a:ext cx="5442857" cy="3752197"/>
          </a:xfrm>
          <a:custGeom>
            <a:avLst/>
            <a:gdLst>
              <a:gd name="connsiteX0" fmla="*/ 0 w 5442857"/>
              <a:gd name="connsiteY0" fmla="*/ 0 h 3752197"/>
              <a:gd name="connsiteX1" fmla="*/ 5442857 w 5442857"/>
              <a:gd name="connsiteY1" fmla="*/ 0 h 3752197"/>
              <a:gd name="connsiteX2" fmla="*/ 5442857 w 5442857"/>
              <a:gd name="connsiteY2" fmla="*/ 3752197 h 3752197"/>
              <a:gd name="connsiteX3" fmla="*/ 0 w 5442857"/>
              <a:gd name="connsiteY3" fmla="*/ 3752197 h 3752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2857" h="3752197">
                <a:moveTo>
                  <a:pt x="0" y="0"/>
                </a:moveTo>
                <a:lnTo>
                  <a:pt x="5442857" y="0"/>
                </a:lnTo>
                <a:lnTo>
                  <a:pt x="5442857" y="3752197"/>
                </a:lnTo>
                <a:lnTo>
                  <a:pt x="0" y="375219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 Light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08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40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8802326-AB29-149B-E810-2A5475C14C61}"/>
              </a:ext>
            </a:extLst>
          </p:cNvPr>
          <p:cNvSpPr/>
          <p:nvPr/>
        </p:nvSpPr>
        <p:spPr>
          <a:xfrm>
            <a:off x="0" y="4038070"/>
            <a:ext cx="3575852" cy="2819930"/>
          </a:xfrm>
          <a:custGeom>
            <a:avLst/>
            <a:gdLst>
              <a:gd name="connsiteX0" fmla="*/ 661884 w 3468678"/>
              <a:gd name="connsiteY0" fmla="*/ 0 h 2747494"/>
              <a:gd name="connsiteX1" fmla="*/ 3468678 w 3468678"/>
              <a:gd name="connsiteY1" fmla="*/ 1748847 h 2747494"/>
              <a:gd name="connsiteX2" fmla="*/ 2976143 w 3468678"/>
              <a:gd name="connsiteY2" fmla="*/ 2137208 h 2747494"/>
              <a:gd name="connsiteX3" fmla="*/ 2548921 w 3468678"/>
              <a:gd name="connsiteY3" fmla="*/ 2641069 h 2747494"/>
              <a:gd name="connsiteX4" fmla="*/ 2478192 w 3468678"/>
              <a:gd name="connsiteY4" fmla="*/ 2747494 h 2747494"/>
              <a:gd name="connsiteX5" fmla="*/ 0 w 3468678"/>
              <a:gd name="connsiteY5" fmla="*/ 2747494 h 2747494"/>
              <a:gd name="connsiteX6" fmla="*/ 0 w 3468678"/>
              <a:gd name="connsiteY6" fmla="*/ 2077726 h 2747494"/>
              <a:gd name="connsiteX7" fmla="*/ 48533 w 3468678"/>
              <a:gd name="connsiteY7" fmla="*/ 2028271 h 2747494"/>
              <a:gd name="connsiteX8" fmla="*/ 309022 w 3468678"/>
              <a:gd name="connsiteY8" fmla="*/ 1681909 h 2747494"/>
              <a:gd name="connsiteX9" fmla="*/ 670151 w 3468678"/>
              <a:gd name="connsiteY9" fmla="*/ 39440 h 2747494"/>
              <a:gd name="connsiteX10" fmla="*/ 661884 w 3468678"/>
              <a:gd name="connsiteY10" fmla="*/ 0 h 274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68678" h="2747494">
                <a:moveTo>
                  <a:pt x="661884" y="0"/>
                </a:moveTo>
                <a:lnTo>
                  <a:pt x="3468678" y="1748847"/>
                </a:lnTo>
                <a:lnTo>
                  <a:pt x="2976143" y="2137208"/>
                </a:lnTo>
                <a:cubicBezTo>
                  <a:pt x="2820831" y="2290956"/>
                  <a:pt x="2677801" y="2459006"/>
                  <a:pt x="2548921" y="2641069"/>
                </a:cubicBezTo>
                <a:lnTo>
                  <a:pt x="2478192" y="2747494"/>
                </a:lnTo>
                <a:lnTo>
                  <a:pt x="0" y="2747494"/>
                </a:lnTo>
                <a:lnTo>
                  <a:pt x="0" y="2077726"/>
                </a:lnTo>
                <a:lnTo>
                  <a:pt x="48533" y="2028271"/>
                </a:lnTo>
                <a:cubicBezTo>
                  <a:pt x="144167" y="1922002"/>
                  <a:pt x="231401" y="1806486"/>
                  <a:pt x="309022" y="1681909"/>
                </a:cubicBezTo>
                <a:cubicBezTo>
                  <a:pt x="619502" y="1183608"/>
                  <a:pt x="732079" y="611105"/>
                  <a:pt x="670151" y="39440"/>
                </a:cubicBezTo>
                <a:lnTo>
                  <a:pt x="661884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" name="Symbol zastępczy obrazu 3" descr="Obraz zawierający tekst, zrzut ekranu, Czcionka, Grafika&#10;&#10;Opis wygenerowany automatycznie">
            <a:extLst>
              <a:ext uri="{FF2B5EF4-FFF2-40B4-BE49-F238E27FC236}">
                <a16:creationId xmlns:a16="http://schemas.microsoft.com/office/drawing/2014/main" id="{5FE6C2A5-CC81-0D95-9634-632FFE9DEE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29799" y="-442870"/>
            <a:ext cx="2007881" cy="2007881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CF4CE47-4D69-A7F5-9043-14BE45103E03}"/>
              </a:ext>
            </a:extLst>
          </p:cNvPr>
          <p:cNvSpPr/>
          <p:nvPr/>
        </p:nvSpPr>
        <p:spPr>
          <a:xfrm flipH="1">
            <a:off x="9174605" y="5759921"/>
            <a:ext cx="2497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0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DM Sans SemiBold" pitchFamily="2" charset="0"/>
              </a:rPr>
              <a:t>Klaudia </a:t>
            </a:r>
            <a:r>
              <a:rPr lang="pl-PL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DM Sans SemiBold" pitchFamily="2" charset="0"/>
              </a:rPr>
              <a:t>Mańka</a:t>
            </a:r>
            <a:endParaRPr lang="en-GB" sz="2000" b="1" spc="-50" dirty="0">
              <a:solidFill>
                <a:schemeClr val="tx1">
                  <a:lumMod val="75000"/>
                  <a:lumOff val="25000"/>
                </a:schemeClr>
              </a:solidFill>
              <a:latin typeface="DM Sans SemiBol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005F98-3FB9-FC04-45C4-89927183B607}"/>
              </a:ext>
            </a:extLst>
          </p:cNvPr>
          <p:cNvSpPr txBox="1"/>
          <p:nvPr/>
        </p:nvSpPr>
        <p:spPr>
          <a:xfrm flipH="1">
            <a:off x="10193111" y="6106788"/>
            <a:ext cx="14790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DM Sans Medium" pitchFamily="2" charset="0"/>
              </a:rPr>
              <a:t>Radca Prawny</a:t>
            </a:r>
            <a:endParaRPr lang="en-GB" sz="1400" dirty="0">
              <a:solidFill>
                <a:schemeClr val="bg1">
                  <a:lumMod val="75000"/>
                </a:schemeClr>
              </a:solidFill>
              <a:latin typeface="DM Sans Medium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066A32-ADF8-8FCA-0133-AEB17A0BBFFA}"/>
              </a:ext>
            </a:extLst>
          </p:cNvPr>
          <p:cNvSpPr txBox="1"/>
          <p:nvPr/>
        </p:nvSpPr>
        <p:spPr>
          <a:xfrm flipH="1">
            <a:off x="6417127" y="6100066"/>
            <a:ext cx="2041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M Sans Regular" pitchFamily="2" charset="0"/>
              </a:rPr>
              <a:t>www.</a:t>
            </a: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M Sans Regular" pitchFamily="2" charset="0"/>
              </a:rPr>
              <a:t>kancelaria-fk.pl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DM Sans Regular" pitchFamily="2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2ED91E4-E099-F121-D48B-BAEBDC8AE16E}"/>
              </a:ext>
            </a:extLst>
          </p:cNvPr>
          <p:cNvCxnSpPr>
            <a:cxnSpLocks/>
          </p:cNvCxnSpPr>
          <p:nvPr/>
        </p:nvCxnSpPr>
        <p:spPr>
          <a:xfrm flipH="1">
            <a:off x="8668657" y="6264149"/>
            <a:ext cx="1565275" cy="0"/>
          </a:xfrm>
          <a:prstGeom prst="straightConnector1">
            <a:avLst/>
          </a:prstGeom>
          <a:ln w="10160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BA3423B-248C-EE01-0638-4A60367ACAE3}"/>
              </a:ext>
            </a:extLst>
          </p:cNvPr>
          <p:cNvSpPr/>
          <p:nvPr/>
        </p:nvSpPr>
        <p:spPr>
          <a:xfrm rot="16200000" flipV="1">
            <a:off x="-79892" y="79893"/>
            <a:ext cx="1572908" cy="1413122"/>
          </a:xfrm>
          <a:custGeom>
            <a:avLst/>
            <a:gdLst>
              <a:gd name="connsiteX0" fmla="*/ 1519792 w 1519792"/>
              <a:gd name="connsiteY0" fmla="*/ 667655 h 1320800"/>
              <a:gd name="connsiteX1" fmla="*/ 1519792 w 1519792"/>
              <a:gd name="connsiteY1" fmla="*/ 0 h 1320800"/>
              <a:gd name="connsiteX2" fmla="*/ 1362676 w 1519792"/>
              <a:gd name="connsiteY2" fmla="*/ 7934 h 1320800"/>
              <a:gd name="connsiteX3" fmla="*/ 14315 w 1519792"/>
              <a:gd name="connsiteY3" fmla="*/ 1227001 h 1320800"/>
              <a:gd name="connsiteX4" fmla="*/ 0 w 1519792"/>
              <a:gd name="connsiteY4" fmla="*/ 1320800 h 1320800"/>
              <a:gd name="connsiteX5" fmla="*/ 678886 w 1519792"/>
              <a:gd name="connsiteY5" fmla="*/ 1320800 h 1320800"/>
              <a:gd name="connsiteX6" fmla="*/ 689821 w 1519792"/>
              <a:gd name="connsiteY6" fmla="*/ 1278273 h 1320800"/>
              <a:gd name="connsiteX7" fmla="*/ 1430940 w 1519792"/>
              <a:gd name="connsiteY7" fmla="*/ 672142 h 1320800"/>
              <a:gd name="connsiteX8" fmla="*/ 1519792 w 1519792"/>
              <a:gd name="connsiteY8" fmla="*/ 667655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9792" h="1320800">
                <a:moveTo>
                  <a:pt x="1519792" y="667655"/>
                </a:moveTo>
                <a:lnTo>
                  <a:pt x="1519792" y="0"/>
                </a:lnTo>
                <a:lnTo>
                  <a:pt x="1362676" y="7934"/>
                </a:lnTo>
                <a:cubicBezTo>
                  <a:pt x="691105" y="76136"/>
                  <a:pt x="147372" y="576771"/>
                  <a:pt x="14315" y="1227001"/>
                </a:cubicBezTo>
                <a:lnTo>
                  <a:pt x="0" y="1320800"/>
                </a:lnTo>
                <a:lnTo>
                  <a:pt x="678886" y="1320800"/>
                </a:lnTo>
                <a:lnTo>
                  <a:pt x="689821" y="1278273"/>
                </a:lnTo>
                <a:cubicBezTo>
                  <a:pt x="791388" y="951724"/>
                  <a:pt x="1080363" y="707745"/>
                  <a:pt x="1430940" y="672142"/>
                </a:cubicBezTo>
                <a:lnTo>
                  <a:pt x="1519792" y="667655"/>
                </a:lnTo>
                <a:close/>
              </a:path>
            </a:pathLst>
          </a:custGeom>
          <a:gradFill>
            <a:gsLst>
              <a:gs pos="0">
                <a:srgbClr val="2486C4">
                  <a:alpha val="50000"/>
                  <a:lumMod val="20000"/>
                  <a:lumOff val="80000"/>
                </a:srgbClr>
              </a:gs>
              <a:gs pos="100000">
                <a:srgbClr val="9CEE69">
                  <a:lumMod val="20000"/>
                  <a:lumOff val="8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FC19785F-38C7-5ECA-63E7-358717BE0DB6}"/>
              </a:ext>
            </a:extLst>
          </p:cNvPr>
          <p:cNvSpPr/>
          <p:nvPr/>
        </p:nvSpPr>
        <p:spPr>
          <a:xfrm rot="3022012">
            <a:off x="752893" y="1911539"/>
            <a:ext cx="4186660" cy="4186660"/>
          </a:xfrm>
          <a:prstGeom prst="arc">
            <a:avLst>
              <a:gd name="adj1" fmla="val 17411249"/>
              <a:gd name="adj2" fmla="val 12782454"/>
            </a:avLst>
          </a:prstGeom>
          <a:ln w="355600" cap="rnd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2"/>
                </a:gs>
              </a:gsLst>
              <a:lin ang="45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FCEB92D-63D7-3DF6-C971-BFB2355016A8}"/>
              </a:ext>
            </a:extLst>
          </p:cNvPr>
          <p:cNvSpPr/>
          <p:nvPr/>
        </p:nvSpPr>
        <p:spPr>
          <a:xfrm flipV="1">
            <a:off x="6154057" y="1306287"/>
            <a:ext cx="6037943" cy="5551713"/>
          </a:xfrm>
          <a:custGeom>
            <a:avLst/>
            <a:gdLst>
              <a:gd name="connsiteX0" fmla="*/ 4223657 w 6037943"/>
              <a:gd name="connsiteY0" fmla="*/ 5551713 h 5551713"/>
              <a:gd name="connsiteX1" fmla="*/ 5867695 w 6037943"/>
              <a:gd name="connsiteY1" fmla="*/ 5219797 h 5551713"/>
              <a:gd name="connsiteX2" fmla="*/ 6037942 w 6037943"/>
              <a:gd name="connsiteY2" fmla="*/ 5142830 h 5551713"/>
              <a:gd name="connsiteX3" fmla="*/ 6037943 w 6037943"/>
              <a:gd name="connsiteY3" fmla="*/ 2845378 h 5551713"/>
              <a:gd name="connsiteX4" fmla="*/ 5896550 w 6037943"/>
              <a:gd name="connsiteY4" fmla="*/ 3000949 h 5551713"/>
              <a:gd name="connsiteX5" fmla="*/ 4223657 w 6037943"/>
              <a:gd name="connsiteY5" fmla="*/ 3693884 h 5551713"/>
              <a:gd name="connsiteX6" fmla="*/ 1857829 w 6037943"/>
              <a:gd name="connsiteY6" fmla="*/ 1328056 h 5551713"/>
              <a:gd name="connsiteX7" fmla="*/ 2261875 w 6037943"/>
              <a:gd name="connsiteY7" fmla="*/ 5299 h 5551713"/>
              <a:gd name="connsiteX8" fmla="*/ 2265838 w 6037943"/>
              <a:gd name="connsiteY8" fmla="*/ 0 h 5551713"/>
              <a:gd name="connsiteX9" fmla="*/ 214273 w 6037943"/>
              <a:gd name="connsiteY9" fmla="*/ 0 h 5551713"/>
              <a:gd name="connsiteX10" fmla="*/ 189887 w 6037943"/>
              <a:gd name="connsiteY10" fmla="*/ 72070 h 5551713"/>
              <a:gd name="connsiteX11" fmla="*/ 0 w 6037943"/>
              <a:gd name="connsiteY11" fmla="*/ 1328056 h 5551713"/>
              <a:gd name="connsiteX12" fmla="*/ 4223657 w 6037943"/>
              <a:gd name="connsiteY12" fmla="*/ 5551713 h 555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37943" h="5551713">
                <a:moveTo>
                  <a:pt x="4223657" y="5551713"/>
                </a:moveTo>
                <a:cubicBezTo>
                  <a:pt x="4806822" y="5551713"/>
                  <a:pt x="5362383" y="5433526"/>
                  <a:pt x="5867695" y="5219797"/>
                </a:cubicBezTo>
                <a:lnTo>
                  <a:pt x="6037942" y="5142830"/>
                </a:lnTo>
                <a:lnTo>
                  <a:pt x="6037943" y="2845378"/>
                </a:lnTo>
                <a:lnTo>
                  <a:pt x="5896550" y="3000949"/>
                </a:lnTo>
                <a:cubicBezTo>
                  <a:pt x="5468419" y="3429080"/>
                  <a:pt x="4876963" y="3693884"/>
                  <a:pt x="4223657" y="3693884"/>
                </a:cubicBezTo>
                <a:cubicBezTo>
                  <a:pt x="2917046" y="3693884"/>
                  <a:pt x="1857829" y="2634667"/>
                  <a:pt x="1857829" y="1328056"/>
                </a:cubicBezTo>
                <a:cubicBezTo>
                  <a:pt x="1857829" y="838077"/>
                  <a:pt x="2006782" y="382888"/>
                  <a:pt x="2261875" y="5299"/>
                </a:cubicBezTo>
                <a:lnTo>
                  <a:pt x="2265838" y="0"/>
                </a:lnTo>
                <a:lnTo>
                  <a:pt x="214273" y="0"/>
                </a:lnTo>
                <a:lnTo>
                  <a:pt x="189887" y="72070"/>
                </a:lnTo>
                <a:cubicBezTo>
                  <a:pt x="66481" y="468836"/>
                  <a:pt x="0" y="890682"/>
                  <a:pt x="0" y="1328056"/>
                </a:cubicBezTo>
                <a:cubicBezTo>
                  <a:pt x="0" y="3660717"/>
                  <a:pt x="1890996" y="5551713"/>
                  <a:pt x="4223657" y="5551713"/>
                </a:cubicBezTo>
                <a:close/>
              </a:path>
            </a:pathLst>
          </a:custGeom>
          <a:gradFill>
            <a:gsLst>
              <a:gs pos="0">
                <a:srgbClr val="2486C4">
                  <a:lumMod val="10000"/>
                  <a:lumOff val="90000"/>
                  <a:alpha val="25000"/>
                </a:srgbClr>
              </a:gs>
              <a:gs pos="100000">
                <a:srgbClr val="9CEE69">
                  <a:lumMod val="100000"/>
                  <a:alpha val="35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D9A013F1-913C-ED1A-19C2-B444289375F7}"/>
              </a:ext>
            </a:extLst>
          </p:cNvPr>
          <p:cNvSpPr txBox="1"/>
          <p:nvPr/>
        </p:nvSpPr>
        <p:spPr>
          <a:xfrm>
            <a:off x="5741509" y="1645558"/>
            <a:ext cx="593069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l-PL" sz="40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Zielone zamówienia publiczne</a:t>
            </a:r>
            <a:r>
              <a:rPr lang="en-GB" sz="40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pl-PL" sz="40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jako narzędzie do kształtowania nowych standardów w PZP.</a:t>
            </a:r>
            <a:endParaRPr lang="en-US" sz="40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7776A499-7300-6B3D-6163-18279F370438}"/>
              </a:ext>
            </a:extLst>
          </p:cNvPr>
          <p:cNvSpPr/>
          <p:nvPr/>
        </p:nvSpPr>
        <p:spPr>
          <a:xfrm flipH="1">
            <a:off x="9209698" y="5255693"/>
            <a:ext cx="2497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0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DM Sans SemiBold" pitchFamily="2" charset="0"/>
              </a:rPr>
              <a:t>Prowadzący:</a:t>
            </a:r>
            <a:endParaRPr lang="en-GB" sz="2000" spc="-50" dirty="0">
              <a:solidFill>
                <a:schemeClr val="tx1">
                  <a:lumMod val="75000"/>
                  <a:lumOff val="25000"/>
                </a:schemeClr>
              </a:solidFill>
              <a:latin typeface="DM Sa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440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6D20E02-7F45-CF8F-181B-E8BDFCE6C3A1}"/>
              </a:ext>
            </a:extLst>
          </p:cNvPr>
          <p:cNvSpPr/>
          <p:nvPr/>
        </p:nvSpPr>
        <p:spPr>
          <a:xfrm>
            <a:off x="0" y="4038070"/>
            <a:ext cx="3575852" cy="2819930"/>
          </a:xfrm>
          <a:custGeom>
            <a:avLst/>
            <a:gdLst>
              <a:gd name="connsiteX0" fmla="*/ 661884 w 3468678"/>
              <a:gd name="connsiteY0" fmla="*/ 0 h 2747494"/>
              <a:gd name="connsiteX1" fmla="*/ 3468678 w 3468678"/>
              <a:gd name="connsiteY1" fmla="*/ 1748847 h 2747494"/>
              <a:gd name="connsiteX2" fmla="*/ 2976143 w 3468678"/>
              <a:gd name="connsiteY2" fmla="*/ 2137208 h 2747494"/>
              <a:gd name="connsiteX3" fmla="*/ 2548921 w 3468678"/>
              <a:gd name="connsiteY3" fmla="*/ 2641069 h 2747494"/>
              <a:gd name="connsiteX4" fmla="*/ 2478192 w 3468678"/>
              <a:gd name="connsiteY4" fmla="*/ 2747494 h 2747494"/>
              <a:gd name="connsiteX5" fmla="*/ 0 w 3468678"/>
              <a:gd name="connsiteY5" fmla="*/ 2747494 h 2747494"/>
              <a:gd name="connsiteX6" fmla="*/ 0 w 3468678"/>
              <a:gd name="connsiteY6" fmla="*/ 2077726 h 2747494"/>
              <a:gd name="connsiteX7" fmla="*/ 48533 w 3468678"/>
              <a:gd name="connsiteY7" fmla="*/ 2028271 h 2747494"/>
              <a:gd name="connsiteX8" fmla="*/ 309022 w 3468678"/>
              <a:gd name="connsiteY8" fmla="*/ 1681909 h 2747494"/>
              <a:gd name="connsiteX9" fmla="*/ 670151 w 3468678"/>
              <a:gd name="connsiteY9" fmla="*/ 39440 h 2747494"/>
              <a:gd name="connsiteX10" fmla="*/ 661884 w 3468678"/>
              <a:gd name="connsiteY10" fmla="*/ 0 h 274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68678" h="2747494">
                <a:moveTo>
                  <a:pt x="661884" y="0"/>
                </a:moveTo>
                <a:lnTo>
                  <a:pt x="3468678" y="1748847"/>
                </a:lnTo>
                <a:lnTo>
                  <a:pt x="2976143" y="2137208"/>
                </a:lnTo>
                <a:cubicBezTo>
                  <a:pt x="2820831" y="2290956"/>
                  <a:pt x="2677801" y="2459006"/>
                  <a:pt x="2548921" y="2641069"/>
                </a:cubicBezTo>
                <a:lnTo>
                  <a:pt x="2478192" y="2747494"/>
                </a:lnTo>
                <a:lnTo>
                  <a:pt x="0" y="2747494"/>
                </a:lnTo>
                <a:lnTo>
                  <a:pt x="0" y="2077726"/>
                </a:lnTo>
                <a:lnTo>
                  <a:pt x="48533" y="2028271"/>
                </a:lnTo>
                <a:cubicBezTo>
                  <a:pt x="144167" y="1922002"/>
                  <a:pt x="231401" y="1806486"/>
                  <a:pt x="309022" y="1681909"/>
                </a:cubicBezTo>
                <a:cubicBezTo>
                  <a:pt x="619502" y="1183608"/>
                  <a:pt x="732079" y="611105"/>
                  <a:pt x="670151" y="39440"/>
                </a:cubicBezTo>
                <a:lnTo>
                  <a:pt x="661884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" name="Symbol zastępczy obrazu 6" descr="Obraz zawierający waza, roślina domowa, donica, zastawa stołowa&#10;&#10;Opis wygenerowany automatycznie">
            <a:extLst>
              <a:ext uri="{FF2B5EF4-FFF2-40B4-BE49-F238E27FC236}">
                <a16:creationId xmlns:a16="http://schemas.microsoft.com/office/drawing/2014/main" id="{EEC6EE89-6BB6-185E-39DD-784808C6D7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8" r="21978"/>
          <a:stretch>
            <a:fillRect/>
          </a:stretch>
        </p:blipFill>
        <p:spPr/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40C8802-8C5E-2786-B27A-93575FA2FB49}"/>
              </a:ext>
            </a:extLst>
          </p:cNvPr>
          <p:cNvSpPr/>
          <p:nvPr/>
        </p:nvSpPr>
        <p:spPr>
          <a:xfrm rot="16200000" flipV="1">
            <a:off x="-79892" y="79893"/>
            <a:ext cx="1572908" cy="1413122"/>
          </a:xfrm>
          <a:custGeom>
            <a:avLst/>
            <a:gdLst>
              <a:gd name="connsiteX0" fmla="*/ 1519792 w 1519792"/>
              <a:gd name="connsiteY0" fmla="*/ 667655 h 1320800"/>
              <a:gd name="connsiteX1" fmla="*/ 1519792 w 1519792"/>
              <a:gd name="connsiteY1" fmla="*/ 0 h 1320800"/>
              <a:gd name="connsiteX2" fmla="*/ 1362676 w 1519792"/>
              <a:gd name="connsiteY2" fmla="*/ 7934 h 1320800"/>
              <a:gd name="connsiteX3" fmla="*/ 14315 w 1519792"/>
              <a:gd name="connsiteY3" fmla="*/ 1227001 h 1320800"/>
              <a:gd name="connsiteX4" fmla="*/ 0 w 1519792"/>
              <a:gd name="connsiteY4" fmla="*/ 1320800 h 1320800"/>
              <a:gd name="connsiteX5" fmla="*/ 678886 w 1519792"/>
              <a:gd name="connsiteY5" fmla="*/ 1320800 h 1320800"/>
              <a:gd name="connsiteX6" fmla="*/ 689821 w 1519792"/>
              <a:gd name="connsiteY6" fmla="*/ 1278273 h 1320800"/>
              <a:gd name="connsiteX7" fmla="*/ 1430940 w 1519792"/>
              <a:gd name="connsiteY7" fmla="*/ 672142 h 1320800"/>
              <a:gd name="connsiteX8" fmla="*/ 1519792 w 1519792"/>
              <a:gd name="connsiteY8" fmla="*/ 667655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9792" h="1320800">
                <a:moveTo>
                  <a:pt x="1519792" y="667655"/>
                </a:moveTo>
                <a:lnTo>
                  <a:pt x="1519792" y="0"/>
                </a:lnTo>
                <a:lnTo>
                  <a:pt x="1362676" y="7934"/>
                </a:lnTo>
                <a:cubicBezTo>
                  <a:pt x="691105" y="76136"/>
                  <a:pt x="147372" y="576771"/>
                  <a:pt x="14315" y="1227001"/>
                </a:cubicBezTo>
                <a:lnTo>
                  <a:pt x="0" y="1320800"/>
                </a:lnTo>
                <a:lnTo>
                  <a:pt x="678886" y="1320800"/>
                </a:lnTo>
                <a:lnTo>
                  <a:pt x="689821" y="1278273"/>
                </a:lnTo>
                <a:cubicBezTo>
                  <a:pt x="791388" y="951724"/>
                  <a:pt x="1080363" y="707745"/>
                  <a:pt x="1430940" y="672142"/>
                </a:cubicBezTo>
                <a:lnTo>
                  <a:pt x="1519792" y="667655"/>
                </a:lnTo>
                <a:close/>
              </a:path>
            </a:pathLst>
          </a:custGeom>
          <a:gradFill>
            <a:gsLst>
              <a:gs pos="0">
                <a:srgbClr val="2486C4">
                  <a:alpha val="50000"/>
                  <a:lumMod val="20000"/>
                  <a:lumOff val="80000"/>
                </a:srgbClr>
              </a:gs>
              <a:gs pos="100000">
                <a:srgbClr val="9CEE69">
                  <a:lumMod val="20000"/>
                  <a:lumOff val="8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2BC41D7-7B2E-163E-2F66-E22C589327A4}"/>
              </a:ext>
            </a:extLst>
          </p:cNvPr>
          <p:cNvSpPr/>
          <p:nvPr/>
        </p:nvSpPr>
        <p:spPr>
          <a:xfrm rot="3022012">
            <a:off x="752893" y="1911539"/>
            <a:ext cx="4186660" cy="4186660"/>
          </a:xfrm>
          <a:prstGeom prst="arc">
            <a:avLst>
              <a:gd name="adj1" fmla="val 17411249"/>
              <a:gd name="adj2" fmla="val 12782454"/>
            </a:avLst>
          </a:prstGeom>
          <a:ln w="355600" cap="rnd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45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A79521C-0D57-0F08-6CA0-C33A629A896C}"/>
              </a:ext>
            </a:extLst>
          </p:cNvPr>
          <p:cNvSpPr/>
          <p:nvPr/>
        </p:nvSpPr>
        <p:spPr>
          <a:xfrm flipV="1">
            <a:off x="6154057" y="1306287"/>
            <a:ext cx="6037943" cy="5551713"/>
          </a:xfrm>
          <a:custGeom>
            <a:avLst/>
            <a:gdLst>
              <a:gd name="connsiteX0" fmla="*/ 4223657 w 6037943"/>
              <a:gd name="connsiteY0" fmla="*/ 5551713 h 5551713"/>
              <a:gd name="connsiteX1" fmla="*/ 5867695 w 6037943"/>
              <a:gd name="connsiteY1" fmla="*/ 5219797 h 5551713"/>
              <a:gd name="connsiteX2" fmla="*/ 6037942 w 6037943"/>
              <a:gd name="connsiteY2" fmla="*/ 5142830 h 5551713"/>
              <a:gd name="connsiteX3" fmla="*/ 6037943 w 6037943"/>
              <a:gd name="connsiteY3" fmla="*/ 2845378 h 5551713"/>
              <a:gd name="connsiteX4" fmla="*/ 5896550 w 6037943"/>
              <a:gd name="connsiteY4" fmla="*/ 3000949 h 5551713"/>
              <a:gd name="connsiteX5" fmla="*/ 4223657 w 6037943"/>
              <a:gd name="connsiteY5" fmla="*/ 3693884 h 5551713"/>
              <a:gd name="connsiteX6" fmla="*/ 1857829 w 6037943"/>
              <a:gd name="connsiteY6" fmla="*/ 1328056 h 5551713"/>
              <a:gd name="connsiteX7" fmla="*/ 2261875 w 6037943"/>
              <a:gd name="connsiteY7" fmla="*/ 5299 h 5551713"/>
              <a:gd name="connsiteX8" fmla="*/ 2265838 w 6037943"/>
              <a:gd name="connsiteY8" fmla="*/ 0 h 5551713"/>
              <a:gd name="connsiteX9" fmla="*/ 214273 w 6037943"/>
              <a:gd name="connsiteY9" fmla="*/ 0 h 5551713"/>
              <a:gd name="connsiteX10" fmla="*/ 189887 w 6037943"/>
              <a:gd name="connsiteY10" fmla="*/ 72070 h 5551713"/>
              <a:gd name="connsiteX11" fmla="*/ 0 w 6037943"/>
              <a:gd name="connsiteY11" fmla="*/ 1328056 h 5551713"/>
              <a:gd name="connsiteX12" fmla="*/ 4223657 w 6037943"/>
              <a:gd name="connsiteY12" fmla="*/ 5551713 h 555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37943" h="5551713">
                <a:moveTo>
                  <a:pt x="4223657" y="5551713"/>
                </a:moveTo>
                <a:cubicBezTo>
                  <a:pt x="4806822" y="5551713"/>
                  <a:pt x="5362383" y="5433526"/>
                  <a:pt x="5867695" y="5219797"/>
                </a:cubicBezTo>
                <a:lnTo>
                  <a:pt x="6037942" y="5142830"/>
                </a:lnTo>
                <a:lnTo>
                  <a:pt x="6037943" y="2845378"/>
                </a:lnTo>
                <a:lnTo>
                  <a:pt x="5896550" y="3000949"/>
                </a:lnTo>
                <a:cubicBezTo>
                  <a:pt x="5468419" y="3429080"/>
                  <a:pt x="4876963" y="3693884"/>
                  <a:pt x="4223657" y="3693884"/>
                </a:cubicBezTo>
                <a:cubicBezTo>
                  <a:pt x="2917046" y="3693884"/>
                  <a:pt x="1857829" y="2634667"/>
                  <a:pt x="1857829" y="1328056"/>
                </a:cubicBezTo>
                <a:cubicBezTo>
                  <a:pt x="1857829" y="838077"/>
                  <a:pt x="2006782" y="382888"/>
                  <a:pt x="2261875" y="5299"/>
                </a:cubicBezTo>
                <a:lnTo>
                  <a:pt x="2265838" y="0"/>
                </a:lnTo>
                <a:lnTo>
                  <a:pt x="214273" y="0"/>
                </a:lnTo>
                <a:lnTo>
                  <a:pt x="189887" y="72070"/>
                </a:lnTo>
                <a:cubicBezTo>
                  <a:pt x="66481" y="468836"/>
                  <a:pt x="0" y="890682"/>
                  <a:pt x="0" y="1328056"/>
                </a:cubicBezTo>
                <a:cubicBezTo>
                  <a:pt x="0" y="3660717"/>
                  <a:pt x="1890996" y="5551713"/>
                  <a:pt x="4223657" y="5551713"/>
                </a:cubicBezTo>
                <a:close/>
              </a:path>
            </a:pathLst>
          </a:custGeom>
          <a:gradFill>
            <a:gsLst>
              <a:gs pos="0">
                <a:srgbClr val="2486C4">
                  <a:lumMod val="10000"/>
                  <a:lumOff val="90000"/>
                  <a:alpha val="25000"/>
                </a:srgbClr>
              </a:gs>
              <a:gs pos="100000">
                <a:srgbClr val="9CEE69">
                  <a:lumMod val="100000"/>
                  <a:alpha val="35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E60B8CB0-CA6D-09C8-CC7C-8D29BABEE259}"/>
              </a:ext>
            </a:extLst>
          </p:cNvPr>
          <p:cNvSpPr txBox="1"/>
          <p:nvPr/>
        </p:nvSpPr>
        <p:spPr>
          <a:xfrm>
            <a:off x="5739898" y="2311509"/>
            <a:ext cx="5930697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l-PL" sz="40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07.</a:t>
            </a:r>
            <a:r>
              <a:rPr lang="pl-PL" sz="40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pl-PL" sz="40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Wpływ zielonych zamówień publicznych</a:t>
            </a:r>
            <a:r>
              <a:rPr lang="en-GB" sz="40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pl-PL" sz="40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na procesy zakupowe</a:t>
            </a:r>
            <a:endParaRPr lang="en-US" sz="40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4" name="Obraz 3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D8FF22D9-E3C5-3B10-BBA0-DCB53A9A8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468" y="288481"/>
            <a:ext cx="2136127" cy="965596"/>
          </a:xfrm>
          <a:prstGeom prst="rect">
            <a:avLst/>
          </a:prstGeom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78E6BD6B-D1A2-BE00-49C0-96436BF1BB02}"/>
              </a:ext>
            </a:extLst>
          </p:cNvPr>
          <p:cNvGrpSpPr/>
          <p:nvPr/>
        </p:nvGrpSpPr>
        <p:grpSpPr>
          <a:xfrm>
            <a:off x="8696006" y="305554"/>
            <a:ext cx="838462" cy="830162"/>
            <a:chOff x="4527786" y="1890615"/>
            <a:chExt cx="4348457" cy="4305412"/>
          </a:xfrm>
        </p:grpSpPr>
        <p:sp>
          <p:nvSpPr>
            <p:cNvPr id="6" name="Teardrop 4">
              <a:extLst>
                <a:ext uri="{FF2B5EF4-FFF2-40B4-BE49-F238E27FC236}">
                  <a16:creationId xmlns:a16="http://schemas.microsoft.com/office/drawing/2014/main" id="{3DE141A0-8AF3-AF46-A02A-8267468AC11E}"/>
                </a:ext>
              </a:extLst>
            </p:cNvPr>
            <p:cNvSpPr/>
            <p:nvPr/>
          </p:nvSpPr>
          <p:spPr>
            <a:xfrm rot="8100000">
              <a:off x="6361581" y="1890615"/>
              <a:ext cx="1720668" cy="1720667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ardrop 6">
              <a:extLst>
                <a:ext uri="{FF2B5EF4-FFF2-40B4-BE49-F238E27FC236}">
                  <a16:creationId xmlns:a16="http://schemas.microsoft.com/office/drawing/2014/main" id="{9035FE3E-979A-ED74-FB5D-1F307DEDEBBF}"/>
                </a:ext>
              </a:extLst>
            </p:cNvPr>
            <p:cNvSpPr/>
            <p:nvPr/>
          </p:nvSpPr>
          <p:spPr>
            <a:xfrm rot="13500000">
              <a:off x="7578967" y="3394683"/>
              <a:ext cx="1297275" cy="1297276"/>
            </a:xfrm>
            <a:prstGeom prst="teardrop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>
                    <a:lumMod val="75000"/>
                  </a:schemeClr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ardrop 7">
              <a:extLst>
                <a:ext uri="{FF2B5EF4-FFF2-40B4-BE49-F238E27FC236}">
                  <a16:creationId xmlns:a16="http://schemas.microsoft.com/office/drawing/2014/main" id="{6D8A6884-CB54-664E-0381-8E3A46477080}"/>
                </a:ext>
              </a:extLst>
            </p:cNvPr>
            <p:cNvSpPr/>
            <p:nvPr/>
          </p:nvSpPr>
          <p:spPr>
            <a:xfrm rot="18900000">
              <a:off x="6361580" y="4475360"/>
              <a:ext cx="1720668" cy="1720667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 47">
              <a:extLst>
                <a:ext uri="{FF2B5EF4-FFF2-40B4-BE49-F238E27FC236}">
                  <a16:creationId xmlns:a16="http://schemas.microsoft.com/office/drawing/2014/main" id="{EA86AE73-37BC-CC65-1204-BD2BEB62598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5" y="2293748"/>
              <a:ext cx="914400" cy="914400"/>
            </a:xfrm>
            <a:custGeom>
              <a:avLst/>
              <a:gdLst>
                <a:gd name="T0" fmla="*/ 153 w 160"/>
                <a:gd name="T1" fmla="*/ 65 h 160"/>
                <a:gd name="T2" fmla="*/ 142 w 160"/>
                <a:gd name="T3" fmla="*/ 64 h 160"/>
                <a:gd name="T4" fmla="*/ 134 w 160"/>
                <a:gd name="T5" fmla="*/ 56 h 160"/>
                <a:gd name="T6" fmla="*/ 136 w 160"/>
                <a:gd name="T7" fmla="*/ 46 h 160"/>
                <a:gd name="T8" fmla="*/ 140 w 160"/>
                <a:gd name="T9" fmla="*/ 38 h 160"/>
                <a:gd name="T10" fmla="*/ 140 w 160"/>
                <a:gd name="T11" fmla="*/ 27 h 160"/>
                <a:gd name="T12" fmla="*/ 131 w 160"/>
                <a:gd name="T13" fmla="*/ 19 h 160"/>
                <a:gd name="T14" fmla="*/ 121 w 160"/>
                <a:gd name="T15" fmla="*/ 17 h 160"/>
                <a:gd name="T16" fmla="*/ 113 w 160"/>
                <a:gd name="T17" fmla="*/ 24 h 160"/>
                <a:gd name="T18" fmla="*/ 102 w 160"/>
                <a:gd name="T19" fmla="*/ 24 h 160"/>
                <a:gd name="T20" fmla="*/ 96 w 160"/>
                <a:gd name="T21" fmla="*/ 16 h 160"/>
                <a:gd name="T22" fmla="*/ 94 w 160"/>
                <a:gd name="T23" fmla="*/ 6 h 160"/>
                <a:gd name="T24" fmla="*/ 86 w 160"/>
                <a:gd name="T25" fmla="*/ 0 h 160"/>
                <a:gd name="T26" fmla="*/ 73 w 160"/>
                <a:gd name="T27" fmla="*/ 0 h 160"/>
                <a:gd name="T28" fmla="*/ 65 w 160"/>
                <a:gd name="T29" fmla="*/ 6 h 160"/>
                <a:gd name="T30" fmla="*/ 64 w 160"/>
                <a:gd name="T31" fmla="*/ 16 h 160"/>
                <a:gd name="T32" fmla="*/ 57 w 160"/>
                <a:gd name="T33" fmla="*/ 24 h 160"/>
                <a:gd name="T34" fmla="*/ 46 w 160"/>
                <a:gd name="T35" fmla="*/ 24 h 160"/>
                <a:gd name="T36" fmla="*/ 38 w 160"/>
                <a:gd name="T37" fmla="*/ 17 h 160"/>
                <a:gd name="T38" fmla="*/ 27 w 160"/>
                <a:gd name="T39" fmla="*/ 19 h 160"/>
                <a:gd name="T40" fmla="*/ 19 w 160"/>
                <a:gd name="T41" fmla="*/ 27 h 160"/>
                <a:gd name="T42" fmla="*/ 17 w 160"/>
                <a:gd name="T43" fmla="*/ 38 h 160"/>
                <a:gd name="T44" fmla="*/ 24 w 160"/>
                <a:gd name="T45" fmla="*/ 46 h 160"/>
                <a:gd name="T46" fmla="*/ 24 w 160"/>
                <a:gd name="T47" fmla="*/ 56 h 160"/>
                <a:gd name="T48" fmla="*/ 16 w 160"/>
                <a:gd name="T49" fmla="*/ 64 h 160"/>
                <a:gd name="T50" fmla="*/ 6 w 160"/>
                <a:gd name="T51" fmla="*/ 65 h 160"/>
                <a:gd name="T52" fmla="*/ 0 w 160"/>
                <a:gd name="T53" fmla="*/ 73 h 160"/>
                <a:gd name="T54" fmla="*/ 0 w 160"/>
                <a:gd name="T55" fmla="*/ 86 h 160"/>
                <a:gd name="T56" fmla="*/ 6 w 160"/>
                <a:gd name="T57" fmla="*/ 93 h 160"/>
                <a:gd name="T58" fmla="*/ 16 w 160"/>
                <a:gd name="T59" fmla="*/ 96 h 160"/>
                <a:gd name="T60" fmla="*/ 24 w 160"/>
                <a:gd name="T61" fmla="*/ 102 h 160"/>
                <a:gd name="T62" fmla="*/ 24 w 160"/>
                <a:gd name="T63" fmla="*/ 113 h 160"/>
                <a:gd name="T64" fmla="*/ 17 w 160"/>
                <a:gd name="T65" fmla="*/ 121 h 160"/>
                <a:gd name="T66" fmla="*/ 19 w 160"/>
                <a:gd name="T67" fmla="*/ 131 h 160"/>
                <a:gd name="T68" fmla="*/ 27 w 160"/>
                <a:gd name="T69" fmla="*/ 141 h 160"/>
                <a:gd name="T70" fmla="*/ 38 w 160"/>
                <a:gd name="T71" fmla="*/ 141 h 160"/>
                <a:gd name="T72" fmla="*/ 46 w 160"/>
                <a:gd name="T73" fmla="*/ 136 h 160"/>
                <a:gd name="T74" fmla="*/ 57 w 160"/>
                <a:gd name="T75" fmla="*/ 134 h 160"/>
                <a:gd name="T76" fmla="*/ 64 w 160"/>
                <a:gd name="T77" fmla="*/ 142 h 160"/>
                <a:gd name="T78" fmla="*/ 65 w 160"/>
                <a:gd name="T79" fmla="*/ 153 h 160"/>
                <a:gd name="T80" fmla="*/ 73 w 160"/>
                <a:gd name="T81" fmla="*/ 160 h 160"/>
                <a:gd name="T82" fmla="*/ 86 w 160"/>
                <a:gd name="T83" fmla="*/ 160 h 160"/>
                <a:gd name="T84" fmla="*/ 94 w 160"/>
                <a:gd name="T85" fmla="*/ 153 h 160"/>
                <a:gd name="T86" fmla="*/ 96 w 160"/>
                <a:gd name="T87" fmla="*/ 142 h 160"/>
                <a:gd name="T88" fmla="*/ 102 w 160"/>
                <a:gd name="T89" fmla="*/ 134 h 160"/>
                <a:gd name="T90" fmla="*/ 113 w 160"/>
                <a:gd name="T91" fmla="*/ 136 h 160"/>
                <a:gd name="T92" fmla="*/ 121 w 160"/>
                <a:gd name="T93" fmla="*/ 141 h 160"/>
                <a:gd name="T94" fmla="*/ 131 w 160"/>
                <a:gd name="T95" fmla="*/ 141 h 160"/>
                <a:gd name="T96" fmla="*/ 140 w 160"/>
                <a:gd name="T97" fmla="*/ 131 h 160"/>
                <a:gd name="T98" fmla="*/ 140 w 160"/>
                <a:gd name="T99" fmla="*/ 121 h 160"/>
                <a:gd name="T100" fmla="*/ 136 w 160"/>
                <a:gd name="T101" fmla="*/ 113 h 160"/>
                <a:gd name="T102" fmla="*/ 134 w 160"/>
                <a:gd name="T103" fmla="*/ 102 h 160"/>
                <a:gd name="T104" fmla="*/ 142 w 160"/>
                <a:gd name="T105" fmla="*/ 96 h 160"/>
                <a:gd name="T106" fmla="*/ 153 w 160"/>
                <a:gd name="T107" fmla="*/ 93 h 160"/>
                <a:gd name="T108" fmla="*/ 160 w 160"/>
                <a:gd name="T109" fmla="*/ 86 h 160"/>
                <a:gd name="T110" fmla="*/ 160 w 160"/>
                <a:gd name="T111" fmla="*/ 73 h 160"/>
                <a:gd name="T112" fmla="*/ 153 w 160"/>
                <a:gd name="T113" fmla="*/ 65 h 160"/>
                <a:gd name="T114" fmla="*/ 80 w 160"/>
                <a:gd name="T115" fmla="*/ 109 h 160"/>
                <a:gd name="T116" fmla="*/ 51 w 160"/>
                <a:gd name="T117" fmla="*/ 80 h 160"/>
                <a:gd name="T118" fmla="*/ 80 w 160"/>
                <a:gd name="T119" fmla="*/ 51 h 160"/>
                <a:gd name="T120" fmla="*/ 108 w 160"/>
                <a:gd name="T121" fmla="*/ 80 h 160"/>
                <a:gd name="T122" fmla="*/ 80 w 160"/>
                <a:gd name="T123" fmla="*/ 10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" h="160">
                  <a:moveTo>
                    <a:pt x="153" y="65"/>
                  </a:moveTo>
                  <a:cubicBezTo>
                    <a:pt x="142" y="64"/>
                    <a:pt x="142" y="64"/>
                    <a:pt x="142" y="64"/>
                  </a:cubicBezTo>
                  <a:cubicBezTo>
                    <a:pt x="139" y="64"/>
                    <a:pt x="136" y="61"/>
                    <a:pt x="134" y="56"/>
                  </a:cubicBezTo>
                  <a:cubicBezTo>
                    <a:pt x="132" y="53"/>
                    <a:pt x="132" y="48"/>
                    <a:pt x="136" y="46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4" y="35"/>
                    <a:pt x="144" y="30"/>
                    <a:pt x="140" y="27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9" y="16"/>
                    <a:pt x="124" y="16"/>
                    <a:pt x="121" y="17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0" y="25"/>
                    <a:pt x="105" y="25"/>
                    <a:pt x="102" y="24"/>
                  </a:cubicBezTo>
                  <a:cubicBezTo>
                    <a:pt x="99" y="22"/>
                    <a:pt x="96" y="19"/>
                    <a:pt x="96" y="1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2" y="3"/>
                    <a:pt x="89" y="0"/>
                    <a:pt x="86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0" y="0"/>
                    <a:pt x="65" y="3"/>
                    <a:pt x="65" y="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19"/>
                    <a:pt x="60" y="22"/>
                    <a:pt x="57" y="24"/>
                  </a:cubicBezTo>
                  <a:cubicBezTo>
                    <a:pt x="52" y="25"/>
                    <a:pt x="48" y="25"/>
                    <a:pt x="46" y="24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5" y="16"/>
                    <a:pt x="30" y="16"/>
                    <a:pt x="27" y="19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6" y="30"/>
                    <a:pt x="16" y="35"/>
                    <a:pt x="17" y="3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8"/>
                    <a:pt x="25" y="53"/>
                    <a:pt x="24" y="56"/>
                  </a:cubicBezTo>
                  <a:cubicBezTo>
                    <a:pt x="24" y="61"/>
                    <a:pt x="19" y="64"/>
                    <a:pt x="16" y="64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3" y="65"/>
                    <a:pt x="0" y="69"/>
                    <a:pt x="0" y="7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9"/>
                    <a:pt x="3" y="93"/>
                    <a:pt x="6" y="93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9" y="96"/>
                    <a:pt x="24" y="99"/>
                    <a:pt x="24" y="102"/>
                  </a:cubicBezTo>
                  <a:cubicBezTo>
                    <a:pt x="25" y="105"/>
                    <a:pt x="25" y="110"/>
                    <a:pt x="24" y="113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16" y="125"/>
                    <a:pt x="16" y="129"/>
                    <a:pt x="19" y="131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30" y="142"/>
                    <a:pt x="35" y="144"/>
                    <a:pt x="38" y="141"/>
                  </a:cubicBezTo>
                  <a:cubicBezTo>
                    <a:pt x="46" y="136"/>
                    <a:pt x="46" y="136"/>
                    <a:pt x="46" y="136"/>
                  </a:cubicBezTo>
                  <a:cubicBezTo>
                    <a:pt x="48" y="133"/>
                    <a:pt x="52" y="133"/>
                    <a:pt x="57" y="134"/>
                  </a:cubicBezTo>
                  <a:cubicBezTo>
                    <a:pt x="60" y="136"/>
                    <a:pt x="64" y="139"/>
                    <a:pt x="64" y="142"/>
                  </a:cubicBezTo>
                  <a:cubicBezTo>
                    <a:pt x="65" y="153"/>
                    <a:pt x="65" y="153"/>
                    <a:pt x="65" y="153"/>
                  </a:cubicBezTo>
                  <a:cubicBezTo>
                    <a:pt x="65" y="157"/>
                    <a:pt x="70" y="160"/>
                    <a:pt x="73" y="160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9" y="160"/>
                    <a:pt x="92" y="157"/>
                    <a:pt x="94" y="153"/>
                  </a:cubicBezTo>
                  <a:cubicBezTo>
                    <a:pt x="96" y="142"/>
                    <a:pt x="96" y="142"/>
                    <a:pt x="96" y="142"/>
                  </a:cubicBezTo>
                  <a:cubicBezTo>
                    <a:pt x="96" y="139"/>
                    <a:pt x="99" y="136"/>
                    <a:pt x="102" y="134"/>
                  </a:cubicBezTo>
                  <a:cubicBezTo>
                    <a:pt x="105" y="133"/>
                    <a:pt x="110" y="133"/>
                    <a:pt x="113" y="136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4" y="144"/>
                    <a:pt x="129" y="142"/>
                    <a:pt x="131" y="141"/>
                  </a:cubicBezTo>
                  <a:cubicBezTo>
                    <a:pt x="140" y="131"/>
                    <a:pt x="140" y="131"/>
                    <a:pt x="140" y="131"/>
                  </a:cubicBezTo>
                  <a:cubicBezTo>
                    <a:pt x="144" y="129"/>
                    <a:pt x="144" y="125"/>
                    <a:pt x="140" y="121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2" y="110"/>
                    <a:pt x="132" y="105"/>
                    <a:pt x="134" y="102"/>
                  </a:cubicBezTo>
                  <a:cubicBezTo>
                    <a:pt x="136" y="99"/>
                    <a:pt x="139" y="96"/>
                    <a:pt x="142" y="96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156" y="93"/>
                    <a:pt x="160" y="89"/>
                    <a:pt x="160" y="86"/>
                  </a:cubicBezTo>
                  <a:cubicBezTo>
                    <a:pt x="160" y="73"/>
                    <a:pt x="160" y="73"/>
                    <a:pt x="160" y="73"/>
                  </a:cubicBezTo>
                  <a:cubicBezTo>
                    <a:pt x="160" y="69"/>
                    <a:pt x="156" y="65"/>
                    <a:pt x="153" y="65"/>
                  </a:cubicBezTo>
                  <a:close/>
                  <a:moveTo>
                    <a:pt x="80" y="109"/>
                  </a:moveTo>
                  <a:cubicBezTo>
                    <a:pt x="64" y="109"/>
                    <a:pt x="51" y="96"/>
                    <a:pt x="51" y="80"/>
                  </a:cubicBezTo>
                  <a:cubicBezTo>
                    <a:pt x="51" y="64"/>
                    <a:pt x="64" y="51"/>
                    <a:pt x="80" y="51"/>
                  </a:cubicBezTo>
                  <a:cubicBezTo>
                    <a:pt x="96" y="51"/>
                    <a:pt x="108" y="64"/>
                    <a:pt x="108" y="80"/>
                  </a:cubicBezTo>
                  <a:cubicBezTo>
                    <a:pt x="108" y="96"/>
                    <a:pt x="96" y="109"/>
                    <a:pt x="80" y="10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95">
              <a:extLst>
                <a:ext uri="{FF2B5EF4-FFF2-40B4-BE49-F238E27FC236}">
                  <a16:creationId xmlns:a16="http://schemas.microsoft.com/office/drawing/2014/main" id="{3E351DC3-9C18-2F8B-C210-6575D635B54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4" y="4927071"/>
              <a:ext cx="914400" cy="817244"/>
            </a:xfrm>
            <a:custGeom>
              <a:avLst/>
              <a:gdLst>
                <a:gd name="T0" fmla="*/ 133 w 160"/>
                <a:gd name="T1" fmla="*/ 24 h 143"/>
                <a:gd name="T2" fmla="*/ 160 w 160"/>
                <a:gd name="T3" fmla="*/ 0 h 143"/>
                <a:gd name="T4" fmla="*/ 123 w 160"/>
                <a:gd name="T5" fmla="*/ 20 h 143"/>
                <a:gd name="T6" fmla="*/ 79 w 160"/>
                <a:gd name="T7" fmla="*/ 19 h 143"/>
                <a:gd name="T8" fmla="*/ 36 w 160"/>
                <a:gd name="T9" fmla="*/ 18 h 143"/>
                <a:gd name="T10" fmla="*/ 0 w 160"/>
                <a:gd name="T11" fmla="*/ 67 h 143"/>
                <a:gd name="T12" fmla="*/ 16 w 160"/>
                <a:gd name="T13" fmla="*/ 82 h 143"/>
                <a:gd name="T14" fmla="*/ 11 w 160"/>
                <a:gd name="T15" fmla="*/ 101 h 143"/>
                <a:gd name="T16" fmla="*/ 20 w 160"/>
                <a:gd name="T17" fmla="*/ 106 h 143"/>
                <a:gd name="T18" fmla="*/ 26 w 160"/>
                <a:gd name="T19" fmla="*/ 114 h 143"/>
                <a:gd name="T20" fmla="*/ 38 w 160"/>
                <a:gd name="T21" fmla="*/ 119 h 143"/>
                <a:gd name="T22" fmla="*/ 49 w 160"/>
                <a:gd name="T23" fmla="*/ 132 h 143"/>
                <a:gd name="T24" fmla="*/ 59 w 160"/>
                <a:gd name="T25" fmla="*/ 130 h 143"/>
                <a:gd name="T26" fmla="*/ 62 w 160"/>
                <a:gd name="T27" fmla="*/ 135 h 143"/>
                <a:gd name="T28" fmla="*/ 70 w 160"/>
                <a:gd name="T29" fmla="*/ 138 h 143"/>
                <a:gd name="T30" fmla="*/ 78 w 160"/>
                <a:gd name="T31" fmla="*/ 137 h 143"/>
                <a:gd name="T32" fmla="*/ 91 w 160"/>
                <a:gd name="T33" fmla="*/ 141 h 143"/>
                <a:gd name="T34" fmla="*/ 94 w 160"/>
                <a:gd name="T35" fmla="*/ 131 h 143"/>
                <a:gd name="T36" fmla="*/ 111 w 160"/>
                <a:gd name="T37" fmla="*/ 124 h 143"/>
                <a:gd name="T38" fmla="*/ 123 w 160"/>
                <a:gd name="T39" fmla="*/ 125 h 143"/>
                <a:gd name="T40" fmla="*/ 138 w 160"/>
                <a:gd name="T41" fmla="*/ 114 h 143"/>
                <a:gd name="T42" fmla="*/ 136 w 160"/>
                <a:gd name="T43" fmla="*/ 94 h 143"/>
                <a:gd name="T44" fmla="*/ 155 w 160"/>
                <a:gd name="T45" fmla="*/ 74 h 143"/>
                <a:gd name="T46" fmla="*/ 160 w 160"/>
                <a:gd name="T47" fmla="*/ 63 h 143"/>
                <a:gd name="T48" fmla="*/ 143 w 160"/>
                <a:gd name="T49" fmla="*/ 75 h 143"/>
                <a:gd name="T50" fmla="*/ 120 w 160"/>
                <a:gd name="T51" fmla="*/ 88 h 143"/>
                <a:gd name="T52" fmla="*/ 117 w 160"/>
                <a:gd name="T53" fmla="*/ 101 h 143"/>
                <a:gd name="T54" fmla="*/ 106 w 160"/>
                <a:gd name="T55" fmla="*/ 101 h 143"/>
                <a:gd name="T56" fmla="*/ 102 w 160"/>
                <a:gd name="T57" fmla="*/ 111 h 143"/>
                <a:gd name="T58" fmla="*/ 92 w 160"/>
                <a:gd name="T59" fmla="*/ 112 h 143"/>
                <a:gd name="T60" fmla="*/ 85 w 160"/>
                <a:gd name="T61" fmla="*/ 122 h 143"/>
                <a:gd name="T62" fmla="*/ 75 w 160"/>
                <a:gd name="T63" fmla="*/ 131 h 143"/>
                <a:gd name="T64" fmla="*/ 70 w 160"/>
                <a:gd name="T65" fmla="*/ 132 h 143"/>
                <a:gd name="T66" fmla="*/ 67 w 160"/>
                <a:gd name="T67" fmla="*/ 127 h 143"/>
                <a:gd name="T68" fmla="*/ 84 w 160"/>
                <a:gd name="T69" fmla="*/ 112 h 143"/>
                <a:gd name="T70" fmla="*/ 83 w 160"/>
                <a:gd name="T71" fmla="*/ 106 h 143"/>
                <a:gd name="T72" fmla="*/ 56 w 160"/>
                <a:gd name="T73" fmla="*/ 125 h 143"/>
                <a:gd name="T74" fmla="*/ 46 w 160"/>
                <a:gd name="T75" fmla="*/ 124 h 143"/>
                <a:gd name="T76" fmla="*/ 78 w 160"/>
                <a:gd name="T77" fmla="*/ 93 h 143"/>
                <a:gd name="T78" fmla="*/ 75 w 160"/>
                <a:gd name="T79" fmla="*/ 88 h 143"/>
                <a:gd name="T80" fmla="*/ 43 w 160"/>
                <a:gd name="T81" fmla="*/ 110 h 143"/>
                <a:gd name="T82" fmla="*/ 31 w 160"/>
                <a:gd name="T83" fmla="*/ 110 h 143"/>
                <a:gd name="T84" fmla="*/ 35 w 160"/>
                <a:gd name="T85" fmla="*/ 100 h 143"/>
                <a:gd name="T86" fmla="*/ 69 w 160"/>
                <a:gd name="T87" fmla="*/ 75 h 143"/>
                <a:gd name="T88" fmla="*/ 64 w 160"/>
                <a:gd name="T89" fmla="*/ 72 h 143"/>
                <a:gd name="T90" fmla="*/ 28 w 160"/>
                <a:gd name="T91" fmla="*/ 96 h 143"/>
                <a:gd name="T92" fmla="*/ 16 w 160"/>
                <a:gd name="T93" fmla="*/ 98 h 143"/>
                <a:gd name="T94" fmla="*/ 84 w 160"/>
                <a:gd name="T95" fmla="*/ 40 h 143"/>
                <a:gd name="T96" fmla="*/ 112 w 160"/>
                <a:gd name="T97" fmla="*/ 68 h 143"/>
                <a:gd name="T98" fmla="*/ 111 w 160"/>
                <a:gd name="T99" fmla="*/ 37 h 143"/>
                <a:gd name="T100" fmla="*/ 117 w 160"/>
                <a:gd name="T101" fmla="*/ 26 h 143"/>
                <a:gd name="T102" fmla="*/ 124 w 160"/>
                <a:gd name="T103" fmla="*/ 26 h 143"/>
                <a:gd name="T104" fmla="*/ 124 w 160"/>
                <a:gd name="T105" fmla="*/ 2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0" h="143">
                  <a:moveTo>
                    <a:pt x="124" y="26"/>
                  </a:moveTo>
                  <a:cubicBezTo>
                    <a:pt x="128" y="26"/>
                    <a:pt x="131" y="26"/>
                    <a:pt x="133" y="24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8" y="20"/>
                    <a:pt x="126" y="20"/>
                    <a:pt x="123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1" y="19"/>
                    <a:pt x="80" y="19"/>
                    <a:pt x="79" y="19"/>
                  </a:cubicBezTo>
                  <a:cubicBezTo>
                    <a:pt x="67" y="15"/>
                    <a:pt x="57" y="16"/>
                    <a:pt x="51" y="19"/>
                  </a:cubicBezTo>
                  <a:cubicBezTo>
                    <a:pt x="46" y="20"/>
                    <a:pt x="41" y="19"/>
                    <a:pt x="36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9" y="72"/>
                    <a:pt x="14" y="77"/>
                    <a:pt x="16" y="82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8" y="88"/>
                    <a:pt x="6" y="95"/>
                    <a:pt x="11" y="101"/>
                  </a:cubicBezTo>
                  <a:cubicBezTo>
                    <a:pt x="12" y="104"/>
                    <a:pt x="16" y="106"/>
                    <a:pt x="19" y="106"/>
                  </a:cubicBezTo>
                  <a:cubicBezTo>
                    <a:pt x="20" y="106"/>
                    <a:pt x="20" y="106"/>
                    <a:pt x="20" y="106"/>
                  </a:cubicBezTo>
                  <a:cubicBezTo>
                    <a:pt x="21" y="106"/>
                    <a:pt x="22" y="106"/>
                    <a:pt x="24" y="106"/>
                  </a:cubicBezTo>
                  <a:cubicBezTo>
                    <a:pt x="24" y="109"/>
                    <a:pt x="25" y="111"/>
                    <a:pt x="26" y="114"/>
                  </a:cubicBezTo>
                  <a:cubicBezTo>
                    <a:pt x="28" y="117"/>
                    <a:pt x="32" y="119"/>
                    <a:pt x="36" y="119"/>
                  </a:cubicBezTo>
                  <a:cubicBezTo>
                    <a:pt x="37" y="119"/>
                    <a:pt x="38" y="119"/>
                    <a:pt x="38" y="119"/>
                  </a:cubicBezTo>
                  <a:cubicBezTo>
                    <a:pt x="38" y="122"/>
                    <a:pt x="40" y="125"/>
                    <a:pt x="41" y="127"/>
                  </a:cubicBezTo>
                  <a:cubicBezTo>
                    <a:pt x="43" y="130"/>
                    <a:pt x="46" y="132"/>
                    <a:pt x="49" y="132"/>
                  </a:cubicBezTo>
                  <a:cubicBezTo>
                    <a:pt x="51" y="132"/>
                    <a:pt x="51" y="132"/>
                    <a:pt x="51" y="132"/>
                  </a:cubicBezTo>
                  <a:cubicBezTo>
                    <a:pt x="54" y="132"/>
                    <a:pt x="57" y="132"/>
                    <a:pt x="59" y="130"/>
                  </a:cubicBezTo>
                  <a:cubicBezTo>
                    <a:pt x="60" y="130"/>
                    <a:pt x="60" y="130"/>
                    <a:pt x="60" y="130"/>
                  </a:cubicBezTo>
                  <a:cubicBezTo>
                    <a:pt x="60" y="131"/>
                    <a:pt x="62" y="132"/>
                    <a:pt x="62" y="135"/>
                  </a:cubicBezTo>
                  <a:cubicBezTo>
                    <a:pt x="64" y="136"/>
                    <a:pt x="67" y="138"/>
                    <a:pt x="69" y="138"/>
                  </a:cubicBezTo>
                  <a:cubicBezTo>
                    <a:pt x="70" y="138"/>
                    <a:pt x="70" y="138"/>
                    <a:pt x="70" y="138"/>
                  </a:cubicBezTo>
                  <a:cubicBezTo>
                    <a:pt x="73" y="138"/>
                    <a:pt x="75" y="138"/>
                    <a:pt x="78" y="137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81" y="142"/>
                    <a:pt x="88" y="143"/>
                    <a:pt x="91" y="141"/>
                  </a:cubicBezTo>
                  <a:cubicBezTo>
                    <a:pt x="94" y="138"/>
                    <a:pt x="95" y="135"/>
                    <a:pt x="94" y="131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6" y="135"/>
                    <a:pt x="101" y="136"/>
                    <a:pt x="106" y="135"/>
                  </a:cubicBezTo>
                  <a:cubicBezTo>
                    <a:pt x="110" y="132"/>
                    <a:pt x="112" y="127"/>
                    <a:pt x="111" y="124"/>
                  </a:cubicBezTo>
                  <a:cubicBezTo>
                    <a:pt x="113" y="127"/>
                    <a:pt x="118" y="127"/>
                    <a:pt x="123" y="12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27" y="122"/>
                    <a:pt x="128" y="117"/>
                    <a:pt x="126" y="114"/>
                  </a:cubicBezTo>
                  <a:cubicBezTo>
                    <a:pt x="129" y="116"/>
                    <a:pt x="134" y="117"/>
                    <a:pt x="138" y="114"/>
                  </a:cubicBezTo>
                  <a:cubicBezTo>
                    <a:pt x="142" y="111"/>
                    <a:pt x="143" y="105"/>
                    <a:pt x="140" y="100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45" y="82"/>
                    <a:pt x="145" y="82"/>
                    <a:pt x="145" y="82"/>
                  </a:cubicBezTo>
                  <a:cubicBezTo>
                    <a:pt x="148" y="79"/>
                    <a:pt x="152" y="75"/>
                    <a:pt x="155" y="74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63"/>
                    <a:pt x="160" y="63"/>
                    <a:pt x="160" y="63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5" y="72"/>
                    <a:pt x="143" y="75"/>
                  </a:cubicBezTo>
                  <a:cubicBezTo>
                    <a:pt x="132" y="89"/>
                    <a:pt x="132" y="89"/>
                    <a:pt x="132" y="89"/>
                  </a:cubicBezTo>
                  <a:cubicBezTo>
                    <a:pt x="128" y="85"/>
                    <a:pt x="123" y="85"/>
                    <a:pt x="120" y="88"/>
                  </a:cubicBezTo>
                  <a:cubicBezTo>
                    <a:pt x="116" y="90"/>
                    <a:pt x="115" y="96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5" y="100"/>
                    <a:pt x="110" y="99"/>
                    <a:pt x="106" y="101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04" y="104"/>
                    <a:pt x="102" y="108"/>
                    <a:pt x="102" y="111"/>
                  </a:cubicBezTo>
                  <a:cubicBezTo>
                    <a:pt x="101" y="111"/>
                    <a:pt x="101" y="111"/>
                    <a:pt x="101" y="111"/>
                  </a:cubicBezTo>
                  <a:cubicBezTo>
                    <a:pt x="99" y="110"/>
                    <a:pt x="95" y="110"/>
                    <a:pt x="92" y="112"/>
                  </a:cubicBezTo>
                  <a:cubicBezTo>
                    <a:pt x="90" y="114"/>
                    <a:pt x="88" y="117"/>
                    <a:pt x="89" y="120"/>
                  </a:cubicBezTo>
                  <a:cubicBezTo>
                    <a:pt x="85" y="122"/>
                    <a:pt x="85" y="122"/>
                    <a:pt x="85" y="122"/>
                  </a:cubicBezTo>
                  <a:cubicBezTo>
                    <a:pt x="84" y="122"/>
                    <a:pt x="81" y="122"/>
                    <a:pt x="79" y="124"/>
                  </a:cubicBezTo>
                  <a:cubicBezTo>
                    <a:pt x="76" y="125"/>
                    <a:pt x="75" y="129"/>
                    <a:pt x="75" y="131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3" y="132"/>
                    <a:pt x="72" y="132"/>
                    <a:pt x="70" y="132"/>
                  </a:cubicBezTo>
                  <a:cubicBezTo>
                    <a:pt x="69" y="132"/>
                    <a:pt x="68" y="131"/>
                    <a:pt x="68" y="131"/>
                  </a:cubicBezTo>
                  <a:cubicBezTo>
                    <a:pt x="67" y="130"/>
                    <a:pt x="67" y="129"/>
                    <a:pt x="67" y="127"/>
                  </a:cubicBezTo>
                  <a:cubicBezTo>
                    <a:pt x="67" y="126"/>
                    <a:pt x="68" y="125"/>
                    <a:pt x="68" y="124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5" y="111"/>
                    <a:pt x="85" y="110"/>
                    <a:pt x="85" y="110"/>
                  </a:cubicBezTo>
                  <a:cubicBezTo>
                    <a:pt x="85" y="108"/>
                    <a:pt x="84" y="106"/>
                    <a:pt x="83" y="106"/>
                  </a:cubicBezTo>
                  <a:cubicBezTo>
                    <a:pt x="81" y="106"/>
                    <a:pt x="81" y="106"/>
                    <a:pt x="80" y="106"/>
                  </a:cubicBezTo>
                  <a:cubicBezTo>
                    <a:pt x="56" y="125"/>
                    <a:pt x="56" y="125"/>
                    <a:pt x="56" y="125"/>
                  </a:cubicBezTo>
                  <a:cubicBezTo>
                    <a:pt x="54" y="126"/>
                    <a:pt x="52" y="126"/>
                    <a:pt x="51" y="126"/>
                  </a:cubicBezTo>
                  <a:cubicBezTo>
                    <a:pt x="48" y="126"/>
                    <a:pt x="47" y="125"/>
                    <a:pt x="46" y="124"/>
                  </a:cubicBezTo>
                  <a:cubicBezTo>
                    <a:pt x="44" y="121"/>
                    <a:pt x="44" y="116"/>
                    <a:pt x="48" y="115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79" y="92"/>
                    <a:pt x="79" y="90"/>
                  </a:cubicBezTo>
                  <a:cubicBezTo>
                    <a:pt x="79" y="89"/>
                    <a:pt x="78" y="88"/>
                    <a:pt x="75" y="88"/>
                  </a:cubicBezTo>
                  <a:cubicBezTo>
                    <a:pt x="74" y="88"/>
                    <a:pt x="74" y="88"/>
                    <a:pt x="73" y="89"/>
                  </a:cubicBezTo>
                  <a:cubicBezTo>
                    <a:pt x="43" y="110"/>
                    <a:pt x="43" y="110"/>
                    <a:pt x="43" y="110"/>
                  </a:cubicBezTo>
                  <a:cubicBezTo>
                    <a:pt x="43" y="110"/>
                    <a:pt x="42" y="110"/>
                    <a:pt x="42" y="111"/>
                  </a:cubicBezTo>
                  <a:cubicBezTo>
                    <a:pt x="38" y="114"/>
                    <a:pt x="33" y="112"/>
                    <a:pt x="31" y="110"/>
                  </a:cubicBezTo>
                  <a:cubicBezTo>
                    <a:pt x="30" y="108"/>
                    <a:pt x="30" y="104"/>
                    <a:pt x="32" y="101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9" y="77"/>
                    <a:pt x="69" y="77"/>
                    <a:pt x="69" y="75"/>
                  </a:cubicBezTo>
                  <a:cubicBezTo>
                    <a:pt x="69" y="74"/>
                    <a:pt x="69" y="73"/>
                    <a:pt x="68" y="73"/>
                  </a:cubicBezTo>
                  <a:cubicBezTo>
                    <a:pt x="67" y="72"/>
                    <a:pt x="65" y="72"/>
                    <a:pt x="64" y="72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2" y="101"/>
                    <a:pt x="19" y="100"/>
                    <a:pt x="16" y="98"/>
                  </a:cubicBezTo>
                  <a:cubicBezTo>
                    <a:pt x="14" y="95"/>
                    <a:pt x="15" y="90"/>
                    <a:pt x="17" y="89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9" y="43"/>
                    <a:pt x="92" y="50"/>
                    <a:pt x="92" y="50"/>
                  </a:cubicBezTo>
                  <a:cubicBezTo>
                    <a:pt x="99" y="69"/>
                    <a:pt x="107" y="71"/>
                    <a:pt x="112" y="68"/>
                  </a:cubicBezTo>
                  <a:cubicBezTo>
                    <a:pt x="115" y="67"/>
                    <a:pt x="116" y="63"/>
                    <a:pt x="115" y="61"/>
                  </a:cubicBezTo>
                  <a:cubicBezTo>
                    <a:pt x="112" y="53"/>
                    <a:pt x="111" y="37"/>
                    <a:pt x="111" y="37"/>
                  </a:cubicBezTo>
                  <a:cubicBezTo>
                    <a:pt x="108" y="34"/>
                    <a:pt x="104" y="30"/>
                    <a:pt x="96" y="26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24" y="26"/>
                    <a:pt x="124" y="26"/>
                    <a:pt x="124" y="26"/>
                  </a:cubicBezTo>
                  <a:cubicBezTo>
                    <a:pt x="124" y="26"/>
                    <a:pt x="124" y="26"/>
                    <a:pt x="124" y="26"/>
                  </a:cubicBezTo>
                  <a:close/>
                  <a:moveTo>
                    <a:pt x="124" y="26"/>
                  </a:moveTo>
                  <a:cubicBezTo>
                    <a:pt x="124" y="26"/>
                    <a:pt x="124" y="26"/>
                    <a:pt x="124" y="2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79">
              <a:extLst>
                <a:ext uri="{FF2B5EF4-FFF2-40B4-BE49-F238E27FC236}">
                  <a16:creationId xmlns:a16="http://schemas.microsoft.com/office/drawing/2014/main" id="{AC75AB92-B55B-E176-B7D6-D93D6A27170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07564" y="3772978"/>
              <a:ext cx="640080" cy="540687"/>
            </a:xfrm>
            <a:custGeom>
              <a:avLst/>
              <a:gdLst>
                <a:gd name="T0" fmla="*/ 12 w 161"/>
                <a:gd name="T1" fmla="*/ 108 h 136"/>
                <a:gd name="T2" fmla="*/ 12 w 161"/>
                <a:gd name="T3" fmla="*/ 134 h 136"/>
                <a:gd name="T4" fmla="*/ 16 w 161"/>
                <a:gd name="T5" fmla="*/ 136 h 136"/>
                <a:gd name="T6" fmla="*/ 35 w 161"/>
                <a:gd name="T7" fmla="*/ 136 h 136"/>
                <a:gd name="T8" fmla="*/ 37 w 161"/>
                <a:gd name="T9" fmla="*/ 134 h 136"/>
                <a:gd name="T10" fmla="*/ 37 w 161"/>
                <a:gd name="T11" fmla="*/ 88 h 136"/>
                <a:gd name="T12" fmla="*/ 23 w 161"/>
                <a:gd name="T13" fmla="*/ 102 h 136"/>
                <a:gd name="T14" fmla="*/ 12 w 161"/>
                <a:gd name="T15" fmla="*/ 108 h 136"/>
                <a:gd name="T16" fmla="*/ 47 w 161"/>
                <a:gd name="T17" fmla="*/ 87 h 136"/>
                <a:gd name="T18" fmla="*/ 47 w 161"/>
                <a:gd name="T19" fmla="*/ 134 h 136"/>
                <a:gd name="T20" fmla="*/ 51 w 161"/>
                <a:gd name="T21" fmla="*/ 136 h 136"/>
                <a:gd name="T22" fmla="*/ 70 w 161"/>
                <a:gd name="T23" fmla="*/ 136 h 136"/>
                <a:gd name="T24" fmla="*/ 73 w 161"/>
                <a:gd name="T25" fmla="*/ 134 h 136"/>
                <a:gd name="T26" fmla="*/ 73 w 161"/>
                <a:gd name="T27" fmla="*/ 106 h 136"/>
                <a:gd name="T28" fmla="*/ 62 w 161"/>
                <a:gd name="T29" fmla="*/ 101 h 136"/>
                <a:gd name="T30" fmla="*/ 47 w 161"/>
                <a:gd name="T31" fmla="*/ 87 h 136"/>
                <a:gd name="T32" fmla="*/ 84 w 161"/>
                <a:gd name="T33" fmla="*/ 103 h 136"/>
                <a:gd name="T34" fmla="*/ 84 w 161"/>
                <a:gd name="T35" fmla="*/ 134 h 136"/>
                <a:gd name="T36" fmla="*/ 86 w 161"/>
                <a:gd name="T37" fmla="*/ 136 h 136"/>
                <a:gd name="T38" fmla="*/ 106 w 161"/>
                <a:gd name="T39" fmla="*/ 136 h 136"/>
                <a:gd name="T40" fmla="*/ 110 w 161"/>
                <a:gd name="T41" fmla="*/ 134 h 136"/>
                <a:gd name="T42" fmla="*/ 110 w 161"/>
                <a:gd name="T43" fmla="*/ 78 h 136"/>
                <a:gd name="T44" fmla="*/ 86 w 161"/>
                <a:gd name="T45" fmla="*/ 100 h 136"/>
                <a:gd name="T46" fmla="*/ 84 w 161"/>
                <a:gd name="T47" fmla="*/ 103 h 136"/>
                <a:gd name="T48" fmla="*/ 143 w 161"/>
                <a:gd name="T49" fmla="*/ 45 h 136"/>
                <a:gd name="T50" fmla="*/ 120 w 161"/>
                <a:gd name="T51" fmla="*/ 69 h 136"/>
                <a:gd name="T52" fmla="*/ 120 w 161"/>
                <a:gd name="T53" fmla="*/ 134 h 136"/>
                <a:gd name="T54" fmla="*/ 122 w 161"/>
                <a:gd name="T55" fmla="*/ 136 h 136"/>
                <a:gd name="T56" fmla="*/ 143 w 161"/>
                <a:gd name="T57" fmla="*/ 136 h 136"/>
                <a:gd name="T58" fmla="*/ 146 w 161"/>
                <a:gd name="T59" fmla="*/ 134 h 136"/>
                <a:gd name="T60" fmla="*/ 146 w 161"/>
                <a:gd name="T61" fmla="*/ 47 h 136"/>
                <a:gd name="T62" fmla="*/ 145 w 161"/>
                <a:gd name="T63" fmla="*/ 45 h 136"/>
                <a:gd name="T64" fmla="*/ 143 w 161"/>
                <a:gd name="T65" fmla="*/ 45 h 136"/>
                <a:gd name="T66" fmla="*/ 160 w 161"/>
                <a:gd name="T67" fmla="*/ 2 h 136"/>
                <a:gd name="T68" fmla="*/ 155 w 161"/>
                <a:gd name="T69" fmla="*/ 0 h 136"/>
                <a:gd name="T70" fmla="*/ 127 w 161"/>
                <a:gd name="T71" fmla="*/ 1 h 136"/>
                <a:gd name="T72" fmla="*/ 123 w 161"/>
                <a:gd name="T73" fmla="*/ 4 h 136"/>
                <a:gd name="T74" fmla="*/ 122 w 161"/>
                <a:gd name="T75" fmla="*/ 5 h 136"/>
                <a:gd name="T76" fmla="*/ 123 w 161"/>
                <a:gd name="T77" fmla="*/ 11 h 136"/>
                <a:gd name="T78" fmla="*/ 125 w 161"/>
                <a:gd name="T79" fmla="*/ 12 h 136"/>
                <a:gd name="T80" fmla="*/ 130 w 161"/>
                <a:gd name="T81" fmla="*/ 17 h 136"/>
                <a:gd name="T82" fmla="*/ 74 w 161"/>
                <a:gd name="T83" fmla="*/ 74 h 136"/>
                <a:gd name="T84" fmla="*/ 48 w 161"/>
                <a:gd name="T85" fmla="*/ 49 h 136"/>
                <a:gd name="T86" fmla="*/ 42 w 161"/>
                <a:gd name="T87" fmla="*/ 46 h 136"/>
                <a:gd name="T88" fmla="*/ 37 w 161"/>
                <a:gd name="T89" fmla="*/ 49 h 136"/>
                <a:gd name="T90" fmla="*/ 3 w 161"/>
                <a:gd name="T91" fmla="*/ 82 h 136"/>
                <a:gd name="T92" fmla="*/ 3 w 161"/>
                <a:gd name="T93" fmla="*/ 94 h 136"/>
                <a:gd name="T94" fmla="*/ 5 w 161"/>
                <a:gd name="T95" fmla="*/ 95 h 136"/>
                <a:gd name="T96" fmla="*/ 10 w 161"/>
                <a:gd name="T97" fmla="*/ 98 h 136"/>
                <a:gd name="T98" fmla="*/ 16 w 161"/>
                <a:gd name="T99" fmla="*/ 95 h 136"/>
                <a:gd name="T100" fmla="*/ 42 w 161"/>
                <a:gd name="T101" fmla="*/ 68 h 136"/>
                <a:gd name="T102" fmla="*/ 68 w 161"/>
                <a:gd name="T103" fmla="*/ 94 h 136"/>
                <a:gd name="T104" fmla="*/ 74 w 161"/>
                <a:gd name="T105" fmla="*/ 96 h 136"/>
                <a:gd name="T106" fmla="*/ 79 w 161"/>
                <a:gd name="T107" fmla="*/ 94 h 136"/>
                <a:gd name="T108" fmla="*/ 143 w 161"/>
                <a:gd name="T109" fmla="*/ 30 h 136"/>
                <a:gd name="T110" fmla="*/ 150 w 161"/>
                <a:gd name="T111" fmla="*/ 38 h 136"/>
                <a:gd name="T112" fmla="*/ 154 w 161"/>
                <a:gd name="T113" fmla="*/ 40 h 136"/>
                <a:gd name="T114" fmla="*/ 156 w 161"/>
                <a:gd name="T115" fmla="*/ 39 h 136"/>
                <a:gd name="T116" fmla="*/ 157 w 161"/>
                <a:gd name="T117" fmla="*/ 38 h 136"/>
                <a:gd name="T118" fmla="*/ 160 w 161"/>
                <a:gd name="T119" fmla="*/ 33 h 136"/>
                <a:gd name="T120" fmla="*/ 161 w 161"/>
                <a:gd name="T121" fmla="*/ 16 h 136"/>
                <a:gd name="T122" fmla="*/ 161 w 161"/>
                <a:gd name="T123" fmla="*/ 6 h 136"/>
                <a:gd name="T124" fmla="*/ 160 w 161"/>
                <a:gd name="T125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136">
                  <a:moveTo>
                    <a:pt x="12" y="108"/>
                  </a:moveTo>
                  <a:cubicBezTo>
                    <a:pt x="12" y="134"/>
                    <a:pt x="12" y="134"/>
                    <a:pt x="12" y="134"/>
                  </a:cubicBezTo>
                  <a:cubicBezTo>
                    <a:pt x="12" y="135"/>
                    <a:pt x="13" y="136"/>
                    <a:pt x="16" y="136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6" y="136"/>
                    <a:pt x="37" y="135"/>
                    <a:pt x="37" y="134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20" y="105"/>
                    <a:pt x="17" y="107"/>
                    <a:pt x="12" y="108"/>
                  </a:cubicBezTo>
                  <a:close/>
                  <a:moveTo>
                    <a:pt x="47" y="87"/>
                  </a:moveTo>
                  <a:cubicBezTo>
                    <a:pt x="47" y="134"/>
                    <a:pt x="47" y="134"/>
                    <a:pt x="47" y="134"/>
                  </a:cubicBezTo>
                  <a:cubicBezTo>
                    <a:pt x="47" y="135"/>
                    <a:pt x="49" y="136"/>
                    <a:pt x="51" y="136"/>
                  </a:cubicBezTo>
                  <a:cubicBezTo>
                    <a:pt x="70" y="136"/>
                    <a:pt x="70" y="136"/>
                    <a:pt x="70" y="136"/>
                  </a:cubicBezTo>
                  <a:cubicBezTo>
                    <a:pt x="71" y="136"/>
                    <a:pt x="73" y="135"/>
                    <a:pt x="73" y="134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69" y="106"/>
                    <a:pt x="64" y="104"/>
                    <a:pt x="62" y="101"/>
                  </a:cubicBezTo>
                  <a:lnTo>
                    <a:pt x="47" y="87"/>
                  </a:lnTo>
                  <a:close/>
                  <a:moveTo>
                    <a:pt x="84" y="103"/>
                  </a:moveTo>
                  <a:cubicBezTo>
                    <a:pt x="84" y="134"/>
                    <a:pt x="84" y="134"/>
                    <a:pt x="84" y="134"/>
                  </a:cubicBezTo>
                  <a:cubicBezTo>
                    <a:pt x="84" y="135"/>
                    <a:pt x="85" y="136"/>
                    <a:pt x="86" y="136"/>
                  </a:cubicBezTo>
                  <a:cubicBezTo>
                    <a:pt x="106" y="136"/>
                    <a:pt x="106" y="136"/>
                    <a:pt x="106" y="136"/>
                  </a:cubicBezTo>
                  <a:cubicBezTo>
                    <a:pt x="108" y="136"/>
                    <a:pt x="110" y="135"/>
                    <a:pt x="110" y="134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5" y="102"/>
                    <a:pt x="84" y="103"/>
                    <a:pt x="84" y="103"/>
                  </a:cubicBezTo>
                  <a:close/>
                  <a:moveTo>
                    <a:pt x="143" y="45"/>
                  </a:moveTo>
                  <a:cubicBezTo>
                    <a:pt x="120" y="69"/>
                    <a:pt x="120" y="69"/>
                    <a:pt x="120" y="69"/>
                  </a:cubicBezTo>
                  <a:cubicBezTo>
                    <a:pt x="120" y="134"/>
                    <a:pt x="120" y="134"/>
                    <a:pt x="120" y="134"/>
                  </a:cubicBezTo>
                  <a:cubicBezTo>
                    <a:pt x="120" y="135"/>
                    <a:pt x="121" y="136"/>
                    <a:pt x="122" y="136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5" y="136"/>
                    <a:pt x="146" y="135"/>
                    <a:pt x="146" y="134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5" y="46"/>
                    <a:pt x="145" y="46"/>
                    <a:pt x="145" y="45"/>
                  </a:cubicBezTo>
                  <a:lnTo>
                    <a:pt x="143" y="45"/>
                  </a:lnTo>
                  <a:close/>
                  <a:moveTo>
                    <a:pt x="160" y="2"/>
                  </a:moveTo>
                  <a:cubicBezTo>
                    <a:pt x="158" y="1"/>
                    <a:pt x="157" y="0"/>
                    <a:pt x="155" y="0"/>
                  </a:cubicBezTo>
                  <a:cubicBezTo>
                    <a:pt x="145" y="1"/>
                    <a:pt x="136" y="1"/>
                    <a:pt x="127" y="1"/>
                  </a:cubicBezTo>
                  <a:cubicBezTo>
                    <a:pt x="125" y="1"/>
                    <a:pt x="124" y="1"/>
                    <a:pt x="123" y="4"/>
                  </a:cubicBezTo>
                  <a:cubicBezTo>
                    <a:pt x="122" y="4"/>
                    <a:pt x="122" y="4"/>
                    <a:pt x="122" y="5"/>
                  </a:cubicBezTo>
                  <a:cubicBezTo>
                    <a:pt x="120" y="7"/>
                    <a:pt x="122" y="10"/>
                    <a:pt x="123" y="11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27" y="15"/>
                    <a:pt x="128" y="16"/>
                    <a:pt x="130" y="17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7" y="48"/>
                    <a:pt x="44" y="46"/>
                    <a:pt x="42" y="46"/>
                  </a:cubicBezTo>
                  <a:cubicBezTo>
                    <a:pt x="41" y="46"/>
                    <a:pt x="38" y="48"/>
                    <a:pt x="37" y="49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0" y="85"/>
                    <a:pt x="0" y="90"/>
                    <a:pt x="3" y="94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6" y="96"/>
                    <a:pt x="8" y="98"/>
                    <a:pt x="10" y="98"/>
                  </a:cubicBezTo>
                  <a:cubicBezTo>
                    <a:pt x="13" y="98"/>
                    <a:pt x="15" y="96"/>
                    <a:pt x="16" y="95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68" y="94"/>
                    <a:pt x="68" y="94"/>
                    <a:pt x="68" y="94"/>
                  </a:cubicBezTo>
                  <a:cubicBezTo>
                    <a:pt x="69" y="95"/>
                    <a:pt x="71" y="96"/>
                    <a:pt x="74" y="96"/>
                  </a:cubicBezTo>
                  <a:cubicBezTo>
                    <a:pt x="76" y="96"/>
                    <a:pt x="78" y="95"/>
                    <a:pt x="79" y="94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50" y="38"/>
                    <a:pt x="150" y="38"/>
                    <a:pt x="150" y="38"/>
                  </a:cubicBezTo>
                  <a:cubicBezTo>
                    <a:pt x="151" y="39"/>
                    <a:pt x="152" y="40"/>
                    <a:pt x="154" y="40"/>
                  </a:cubicBezTo>
                  <a:cubicBezTo>
                    <a:pt x="155" y="40"/>
                    <a:pt x="156" y="39"/>
                    <a:pt x="156" y="39"/>
                  </a:cubicBezTo>
                  <a:cubicBezTo>
                    <a:pt x="157" y="39"/>
                    <a:pt x="157" y="39"/>
                    <a:pt x="157" y="38"/>
                  </a:cubicBezTo>
                  <a:cubicBezTo>
                    <a:pt x="160" y="37"/>
                    <a:pt x="160" y="35"/>
                    <a:pt x="160" y="33"/>
                  </a:cubicBezTo>
                  <a:cubicBezTo>
                    <a:pt x="160" y="27"/>
                    <a:pt x="160" y="22"/>
                    <a:pt x="161" y="16"/>
                  </a:cubicBezTo>
                  <a:cubicBezTo>
                    <a:pt x="161" y="6"/>
                    <a:pt x="161" y="6"/>
                    <a:pt x="161" y="6"/>
                  </a:cubicBezTo>
                  <a:cubicBezTo>
                    <a:pt x="161" y="5"/>
                    <a:pt x="161" y="2"/>
                    <a:pt x="160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eardrop 26">
              <a:extLst>
                <a:ext uri="{FF2B5EF4-FFF2-40B4-BE49-F238E27FC236}">
                  <a16:creationId xmlns:a16="http://schemas.microsoft.com/office/drawing/2014/main" id="{B9AB71DC-EE54-BEF1-0129-88913EAC4AC1}"/>
                </a:ext>
              </a:extLst>
            </p:cNvPr>
            <p:cNvSpPr/>
            <p:nvPr/>
          </p:nvSpPr>
          <p:spPr>
            <a:xfrm rot="2700000">
              <a:off x="4527787" y="2963108"/>
              <a:ext cx="2162186" cy="2162187"/>
            </a:xfrm>
            <a:prstGeom prst="teardrop">
              <a:avLst/>
            </a:prstGeom>
            <a:gradFill>
              <a:gsLst>
                <a:gs pos="0">
                  <a:schemeClr val="accent1">
                    <a:lumMod val="75000"/>
                    <a:alpha val="80000"/>
                  </a:schemeClr>
                </a:gs>
                <a:gs pos="100000">
                  <a:schemeClr val="accent2">
                    <a:alpha val="8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 181">
              <a:extLst>
                <a:ext uri="{FF2B5EF4-FFF2-40B4-BE49-F238E27FC236}">
                  <a16:creationId xmlns:a16="http://schemas.microsoft.com/office/drawing/2014/main" id="{08CC514B-F520-6CA6-9E51-563CC873204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034127" y="3306156"/>
              <a:ext cx="1371600" cy="1354451"/>
            </a:xfrm>
            <a:custGeom>
              <a:avLst/>
              <a:gdLst>
                <a:gd name="T0" fmla="*/ 81 w 160"/>
                <a:gd name="T1" fmla="*/ 43 h 158"/>
                <a:gd name="T2" fmla="*/ 54 w 160"/>
                <a:gd name="T3" fmla="*/ 106 h 158"/>
                <a:gd name="T4" fmla="*/ 64 w 160"/>
                <a:gd name="T5" fmla="*/ 131 h 158"/>
                <a:gd name="T6" fmla="*/ 98 w 160"/>
                <a:gd name="T7" fmla="*/ 127 h 158"/>
                <a:gd name="T8" fmla="*/ 118 w 160"/>
                <a:gd name="T9" fmla="*/ 76 h 158"/>
                <a:gd name="T10" fmla="*/ 81 w 160"/>
                <a:gd name="T11" fmla="*/ 158 h 158"/>
                <a:gd name="T12" fmla="*/ 72 w 160"/>
                <a:gd name="T13" fmla="*/ 153 h 158"/>
                <a:gd name="T14" fmla="*/ 66 w 160"/>
                <a:gd name="T15" fmla="*/ 145 h 158"/>
                <a:gd name="T16" fmla="*/ 92 w 160"/>
                <a:gd name="T17" fmla="*/ 147 h 158"/>
                <a:gd name="T18" fmla="*/ 95 w 160"/>
                <a:gd name="T19" fmla="*/ 136 h 158"/>
                <a:gd name="T20" fmla="*/ 66 w 160"/>
                <a:gd name="T21" fmla="*/ 145 h 158"/>
                <a:gd name="T22" fmla="*/ 86 w 160"/>
                <a:gd name="T23" fmla="*/ 19 h 158"/>
                <a:gd name="T24" fmla="*/ 81 w 160"/>
                <a:gd name="T25" fmla="*/ 0 h 158"/>
                <a:gd name="T26" fmla="*/ 76 w 160"/>
                <a:gd name="T27" fmla="*/ 19 h 158"/>
                <a:gd name="T28" fmla="*/ 32 w 160"/>
                <a:gd name="T29" fmla="*/ 39 h 158"/>
                <a:gd name="T30" fmla="*/ 42 w 160"/>
                <a:gd name="T31" fmla="*/ 36 h 158"/>
                <a:gd name="T32" fmla="*/ 31 w 160"/>
                <a:gd name="T33" fmla="*/ 22 h 158"/>
                <a:gd name="T34" fmla="*/ 22 w 160"/>
                <a:gd name="T35" fmla="*/ 22 h 158"/>
                <a:gd name="T36" fmla="*/ 22 w 160"/>
                <a:gd name="T37" fmla="*/ 29 h 158"/>
                <a:gd name="T38" fmla="*/ 26 w 160"/>
                <a:gd name="T39" fmla="*/ 79 h 158"/>
                <a:gd name="T40" fmla="*/ 6 w 160"/>
                <a:gd name="T41" fmla="*/ 74 h 158"/>
                <a:gd name="T42" fmla="*/ 6 w 160"/>
                <a:gd name="T43" fmla="*/ 85 h 158"/>
                <a:gd name="T44" fmla="*/ 26 w 160"/>
                <a:gd name="T45" fmla="*/ 79 h 158"/>
                <a:gd name="T46" fmla="*/ 33 w 160"/>
                <a:gd name="T47" fmla="*/ 119 h 158"/>
                <a:gd name="T48" fmla="*/ 21 w 160"/>
                <a:gd name="T49" fmla="*/ 133 h 158"/>
                <a:gd name="T50" fmla="*/ 31 w 160"/>
                <a:gd name="T51" fmla="*/ 138 h 158"/>
                <a:gd name="T52" fmla="*/ 43 w 160"/>
                <a:gd name="T53" fmla="*/ 121 h 158"/>
                <a:gd name="T54" fmla="*/ 129 w 160"/>
                <a:gd name="T55" fmla="*/ 119 h 158"/>
                <a:gd name="T56" fmla="*/ 119 w 160"/>
                <a:gd name="T57" fmla="*/ 121 h 158"/>
                <a:gd name="T58" fmla="*/ 131 w 160"/>
                <a:gd name="T59" fmla="*/ 138 h 158"/>
                <a:gd name="T60" fmla="*/ 141 w 160"/>
                <a:gd name="T61" fmla="*/ 133 h 158"/>
                <a:gd name="T62" fmla="*/ 129 w 160"/>
                <a:gd name="T63" fmla="*/ 119 h 158"/>
                <a:gd name="T64" fmla="*/ 141 w 160"/>
                <a:gd name="T65" fmla="*/ 74 h 158"/>
                <a:gd name="T66" fmla="*/ 141 w 160"/>
                <a:gd name="T67" fmla="*/ 85 h 158"/>
                <a:gd name="T68" fmla="*/ 160 w 160"/>
                <a:gd name="T69" fmla="*/ 79 h 158"/>
                <a:gd name="T70" fmla="*/ 120 w 160"/>
                <a:gd name="T71" fmla="*/ 39 h 158"/>
                <a:gd name="T72" fmla="*/ 139 w 160"/>
                <a:gd name="T73" fmla="*/ 29 h 158"/>
                <a:gd name="T74" fmla="*/ 136 w 160"/>
                <a:gd name="T75" fmla="*/ 19 h 158"/>
                <a:gd name="T76" fmla="*/ 120 w 160"/>
                <a:gd name="T77" fmla="*/ 32 h 158"/>
                <a:gd name="T78" fmla="*/ 120 w 160"/>
                <a:gd name="T79" fmla="*/ 3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0" h="158">
                  <a:moveTo>
                    <a:pt x="85" y="43"/>
                  </a:moveTo>
                  <a:cubicBezTo>
                    <a:pt x="81" y="43"/>
                    <a:pt x="81" y="43"/>
                    <a:pt x="81" y="43"/>
                  </a:cubicBezTo>
                  <a:cubicBezTo>
                    <a:pt x="65" y="43"/>
                    <a:pt x="52" y="51"/>
                    <a:pt x="47" y="66"/>
                  </a:cubicBezTo>
                  <a:cubicBezTo>
                    <a:pt x="40" y="79"/>
                    <a:pt x="44" y="95"/>
                    <a:pt x="54" y="106"/>
                  </a:cubicBezTo>
                  <a:cubicBezTo>
                    <a:pt x="60" y="111"/>
                    <a:pt x="64" y="118"/>
                    <a:pt x="64" y="127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98" y="131"/>
                    <a:pt x="98" y="131"/>
                    <a:pt x="98" y="131"/>
                  </a:cubicBezTo>
                  <a:cubicBezTo>
                    <a:pt x="98" y="127"/>
                    <a:pt x="98" y="127"/>
                    <a:pt x="98" y="127"/>
                  </a:cubicBezTo>
                  <a:cubicBezTo>
                    <a:pt x="98" y="118"/>
                    <a:pt x="101" y="111"/>
                    <a:pt x="107" y="106"/>
                  </a:cubicBezTo>
                  <a:cubicBezTo>
                    <a:pt x="116" y="98"/>
                    <a:pt x="119" y="87"/>
                    <a:pt x="118" y="76"/>
                  </a:cubicBezTo>
                  <a:cubicBezTo>
                    <a:pt x="116" y="59"/>
                    <a:pt x="102" y="45"/>
                    <a:pt x="85" y="43"/>
                  </a:cubicBezTo>
                  <a:close/>
                  <a:moveTo>
                    <a:pt x="81" y="158"/>
                  </a:moveTo>
                  <a:cubicBezTo>
                    <a:pt x="85" y="158"/>
                    <a:pt x="88" y="157"/>
                    <a:pt x="89" y="153"/>
                  </a:cubicBezTo>
                  <a:cubicBezTo>
                    <a:pt x="72" y="153"/>
                    <a:pt x="72" y="153"/>
                    <a:pt x="72" y="153"/>
                  </a:cubicBezTo>
                  <a:cubicBezTo>
                    <a:pt x="74" y="157"/>
                    <a:pt x="77" y="158"/>
                    <a:pt x="81" y="158"/>
                  </a:cubicBezTo>
                  <a:close/>
                  <a:moveTo>
                    <a:pt x="66" y="145"/>
                  </a:moveTo>
                  <a:cubicBezTo>
                    <a:pt x="66" y="146"/>
                    <a:pt x="68" y="147"/>
                    <a:pt x="69" y="147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4" y="147"/>
                    <a:pt x="95" y="146"/>
                    <a:pt x="95" y="145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66" y="136"/>
                    <a:pt x="66" y="136"/>
                    <a:pt x="66" y="136"/>
                  </a:cubicBezTo>
                  <a:lnTo>
                    <a:pt x="66" y="145"/>
                  </a:lnTo>
                  <a:close/>
                  <a:moveTo>
                    <a:pt x="81" y="25"/>
                  </a:moveTo>
                  <a:cubicBezTo>
                    <a:pt x="83" y="25"/>
                    <a:pt x="86" y="23"/>
                    <a:pt x="86" y="19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6" y="2"/>
                    <a:pt x="83" y="0"/>
                    <a:pt x="81" y="0"/>
                  </a:cubicBezTo>
                  <a:cubicBezTo>
                    <a:pt x="78" y="0"/>
                    <a:pt x="76" y="2"/>
                    <a:pt x="76" y="6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23"/>
                    <a:pt x="78" y="25"/>
                    <a:pt x="81" y="25"/>
                  </a:cubicBezTo>
                  <a:close/>
                  <a:moveTo>
                    <a:pt x="32" y="39"/>
                  </a:moveTo>
                  <a:cubicBezTo>
                    <a:pt x="35" y="42"/>
                    <a:pt x="38" y="42"/>
                    <a:pt x="41" y="39"/>
                  </a:cubicBezTo>
                  <a:cubicBezTo>
                    <a:pt x="42" y="39"/>
                    <a:pt x="42" y="37"/>
                    <a:pt x="42" y="36"/>
                  </a:cubicBezTo>
                  <a:cubicBezTo>
                    <a:pt x="42" y="34"/>
                    <a:pt x="42" y="33"/>
                    <a:pt x="41" y="3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0" y="20"/>
                    <a:pt x="29" y="19"/>
                    <a:pt x="26" y="19"/>
                  </a:cubicBezTo>
                  <a:cubicBezTo>
                    <a:pt x="25" y="19"/>
                    <a:pt x="24" y="20"/>
                    <a:pt x="22" y="22"/>
                  </a:cubicBezTo>
                  <a:cubicBezTo>
                    <a:pt x="21" y="22"/>
                    <a:pt x="21" y="24"/>
                    <a:pt x="21" y="25"/>
                  </a:cubicBezTo>
                  <a:cubicBezTo>
                    <a:pt x="21" y="27"/>
                    <a:pt x="21" y="28"/>
                    <a:pt x="22" y="29"/>
                  </a:cubicBezTo>
                  <a:lnTo>
                    <a:pt x="32" y="39"/>
                  </a:lnTo>
                  <a:close/>
                  <a:moveTo>
                    <a:pt x="26" y="79"/>
                  </a:moveTo>
                  <a:cubicBezTo>
                    <a:pt x="26" y="77"/>
                    <a:pt x="24" y="74"/>
                    <a:pt x="21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4"/>
                    <a:pt x="0" y="77"/>
                    <a:pt x="0" y="79"/>
                  </a:cubicBezTo>
                  <a:cubicBezTo>
                    <a:pt x="0" y="82"/>
                    <a:pt x="3" y="85"/>
                    <a:pt x="6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4" y="85"/>
                    <a:pt x="26" y="82"/>
                    <a:pt x="26" y="79"/>
                  </a:cubicBezTo>
                  <a:close/>
                  <a:moveTo>
                    <a:pt x="39" y="118"/>
                  </a:moveTo>
                  <a:cubicBezTo>
                    <a:pt x="36" y="116"/>
                    <a:pt x="34" y="118"/>
                    <a:pt x="33" y="119"/>
                  </a:cubicBezTo>
                  <a:cubicBezTo>
                    <a:pt x="22" y="129"/>
                    <a:pt x="22" y="129"/>
                    <a:pt x="22" y="129"/>
                  </a:cubicBezTo>
                  <a:cubicBezTo>
                    <a:pt x="21" y="130"/>
                    <a:pt x="21" y="131"/>
                    <a:pt x="21" y="133"/>
                  </a:cubicBezTo>
                  <a:cubicBezTo>
                    <a:pt x="21" y="135"/>
                    <a:pt x="21" y="136"/>
                    <a:pt x="22" y="138"/>
                  </a:cubicBezTo>
                  <a:cubicBezTo>
                    <a:pt x="25" y="139"/>
                    <a:pt x="29" y="139"/>
                    <a:pt x="31" y="138"/>
                  </a:cubicBezTo>
                  <a:cubicBezTo>
                    <a:pt x="41" y="126"/>
                    <a:pt x="41" y="126"/>
                    <a:pt x="41" y="126"/>
                  </a:cubicBezTo>
                  <a:cubicBezTo>
                    <a:pt x="43" y="125"/>
                    <a:pt x="44" y="124"/>
                    <a:pt x="43" y="121"/>
                  </a:cubicBezTo>
                  <a:cubicBezTo>
                    <a:pt x="43" y="119"/>
                    <a:pt x="40" y="118"/>
                    <a:pt x="39" y="118"/>
                  </a:cubicBezTo>
                  <a:close/>
                  <a:moveTo>
                    <a:pt x="129" y="119"/>
                  </a:moveTo>
                  <a:cubicBezTo>
                    <a:pt x="128" y="118"/>
                    <a:pt x="125" y="116"/>
                    <a:pt x="123" y="118"/>
                  </a:cubicBezTo>
                  <a:cubicBezTo>
                    <a:pt x="122" y="118"/>
                    <a:pt x="120" y="119"/>
                    <a:pt x="119" y="121"/>
                  </a:cubicBezTo>
                  <a:cubicBezTo>
                    <a:pt x="119" y="124"/>
                    <a:pt x="119" y="125"/>
                    <a:pt x="120" y="126"/>
                  </a:cubicBezTo>
                  <a:cubicBezTo>
                    <a:pt x="131" y="138"/>
                    <a:pt x="131" y="138"/>
                    <a:pt x="131" y="138"/>
                  </a:cubicBezTo>
                  <a:cubicBezTo>
                    <a:pt x="133" y="139"/>
                    <a:pt x="136" y="139"/>
                    <a:pt x="139" y="138"/>
                  </a:cubicBezTo>
                  <a:cubicBezTo>
                    <a:pt x="140" y="136"/>
                    <a:pt x="141" y="135"/>
                    <a:pt x="141" y="133"/>
                  </a:cubicBezTo>
                  <a:cubicBezTo>
                    <a:pt x="141" y="131"/>
                    <a:pt x="140" y="130"/>
                    <a:pt x="139" y="129"/>
                  </a:cubicBezTo>
                  <a:lnTo>
                    <a:pt x="129" y="119"/>
                  </a:lnTo>
                  <a:close/>
                  <a:moveTo>
                    <a:pt x="154" y="74"/>
                  </a:moveTo>
                  <a:cubicBezTo>
                    <a:pt x="141" y="74"/>
                    <a:pt x="141" y="74"/>
                    <a:pt x="141" y="74"/>
                  </a:cubicBezTo>
                  <a:cubicBezTo>
                    <a:pt x="138" y="74"/>
                    <a:pt x="135" y="77"/>
                    <a:pt x="135" y="79"/>
                  </a:cubicBezTo>
                  <a:cubicBezTo>
                    <a:pt x="135" y="82"/>
                    <a:pt x="138" y="85"/>
                    <a:pt x="141" y="85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58" y="85"/>
                    <a:pt x="160" y="82"/>
                    <a:pt x="160" y="79"/>
                  </a:cubicBezTo>
                  <a:cubicBezTo>
                    <a:pt x="160" y="77"/>
                    <a:pt x="158" y="74"/>
                    <a:pt x="154" y="74"/>
                  </a:cubicBezTo>
                  <a:close/>
                  <a:moveTo>
                    <a:pt x="120" y="39"/>
                  </a:moveTo>
                  <a:cubicBezTo>
                    <a:pt x="123" y="42"/>
                    <a:pt x="126" y="42"/>
                    <a:pt x="129" y="39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40" y="28"/>
                    <a:pt x="141" y="25"/>
                    <a:pt x="140" y="24"/>
                  </a:cubicBezTo>
                  <a:cubicBezTo>
                    <a:pt x="140" y="22"/>
                    <a:pt x="139" y="20"/>
                    <a:pt x="136" y="19"/>
                  </a:cubicBezTo>
                  <a:cubicBezTo>
                    <a:pt x="134" y="19"/>
                    <a:pt x="133" y="19"/>
                    <a:pt x="131" y="22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19" y="33"/>
                    <a:pt x="119" y="34"/>
                    <a:pt x="119" y="36"/>
                  </a:cubicBezTo>
                  <a:cubicBezTo>
                    <a:pt x="119" y="37"/>
                    <a:pt x="119" y="39"/>
                    <a:pt x="120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6079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461C2E2-1AF0-59D6-0F27-D3B8C4FF0788}"/>
              </a:ext>
            </a:extLst>
          </p:cNvPr>
          <p:cNvSpPr/>
          <p:nvPr/>
        </p:nvSpPr>
        <p:spPr>
          <a:xfrm rot="16200000">
            <a:off x="6360885" y="1026885"/>
            <a:ext cx="6858001" cy="4804229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Symbol zastępczy obrazu 12" descr="Obraz zawierający książka, Liść, osoba, roślina&#10;&#10;Opis wygenerowany automatycznie">
            <a:extLst>
              <a:ext uri="{FF2B5EF4-FFF2-40B4-BE49-F238E27FC236}">
                <a16:creationId xmlns:a16="http://schemas.microsoft.com/office/drawing/2014/main" id="{1620BC88-9A92-8C69-F155-F14B47F1A80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7" r="27407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95D779-9C17-5C92-CF3E-80B8EF227696}"/>
              </a:ext>
            </a:extLst>
          </p:cNvPr>
          <p:cNvSpPr txBox="1"/>
          <p:nvPr/>
        </p:nvSpPr>
        <p:spPr>
          <a:xfrm>
            <a:off x="532165" y="520280"/>
            <a:ext cx="4751035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08. Kryteria</a:t>
            </a:r>
            <a:r>
              <a:rPr lang="en-GB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 </a:t>
            </a:r>
            <a:r>
              <a:rPr lang="pl-PL" sz="48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środowiskowe</a:t>
            </a:r>
            <a:endParaRPr lang="en-US" sz="48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8BACA3-D6FD-FA9A-F895-799C4B6F71C1}"/>
              </a:ext>
            </a:extLst>
          </p:cNvPr>
          <p:cNvSpPr txBox="1"/>
          <p:nvPr/>
        </p:nvSpPr>
        <p:spPr>
          <a:xfrm>
            <a:off x="544283" y="3679105"/>
            <a:ext cx="3645331" cy="2007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l-PL" sz="2400" dirty="0">
                <a:latin typeface="DM Sans Medium" pitchFamily="2" charset="0"/>
              </a:rPr>
              <a:t>Stosowanie </a:t>
            </a:r>
            <a:r>
              <a:rPr lang="pl-PL" sz="2400" b="1" u="sng" dirty="0">
                <a:solidFill>
                  <a:schemeClr val="accent1"/>
                </a:solidFill>
                <a:latin typeface="DM Sans Medium" pitchFamily="2" charset="0"/>
              </a:rPr>
              <a:t>kryteriów środowiskowych</a:t>
            </a:r>
            <a:endParaRPr lang="en-GB" sz="2400" b="1" u="sng" dirty="0">
              <a:solidFill>
                <a:schemeClr val="accent1"/>
              </a:solidFill>
              <a:latin typeface="DM Sans Medium" pitchFamily="2" charset="0"/>
            </a:endParaRPr>
          </a:p>
          <a:p>
            <a:pPr>
              <a:lnSpc>
                <a:spcPts val="3000"/>
              </a:lnSpc>
            </a:pPr>
            <a:r>
              <a:rPr lang="pl-PL" sz="2400" dirty="0">
                <a:latin typeface="DM Sans Medium" pitchFamily="2" charset="0"/>
              </a:rPr>
              <a:t>w zamówieniach publicznych pozwala m.in. na: </a:t>
            </a:r>
            <a:endParaRPr lang="en-GB" sz="2400" dirty="0">
              <a:solidFill>
                <a:schemeClr val="accent1">
                  <a:lumMod val="60000"/>
                  <a:lumOff val="40000"/>
                </a:schemeClr>
              </a:solidFill>
              <a:latin typeface="DM Sans Medium" pitchFamily="2" charset="0"/>
            </a:endParaRP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5A47D1BC-EEB5-1076-9B1F-B6ADE7E5B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290696" y="2614797"/>
            <a:ext cx="1176649" cy="45175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0330DD5-2D2C-8A99-E02C-EB8C561B0AF0}"/>
              </a:ext>
            </a:extLst>
          </p:cNvPr>
          <p:cNvSpPr/>
          <p:nvPr/>
        </p:nvSpPr>
        <p:spPr>
          <a:xfrm>
            <a:off x="7387771" y="696683"/>
            <a:ext cx="1074057" cy="546462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9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Google Shape;88;p30">
            <a:extLst>
              <a:ext uri="{FF2B5EF4-FFF2-40B4-BE49-F238E27FC236}">
                <a16:creationId xmlns:a16="http://schemas.microsoft.com/office/drawing/2014/main" id="{C55FA2C9-27A1-5BEE-A13A-8B7CA45AE278}"/>
              </a:ext>
            </a:extLst>
          </p:cNvPr>
          <p:cNvSpPr txBox="1"/>
          <p:nvPr/>
        </p:nvSpPr>
        <p:spPr>
          <a:xfrm>
            <a:off x="8975761" y="1174045"/>
            <a:ext cx="2612117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poprawę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stanu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środowiska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jakość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życia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społeczeństwa</a:t>
            </a:r>
            <a:endParaRPr lang="en-GB" sz="1200" dirty="0">
              <a:latin typeface="DM Sans Ligh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135A7DC-8C79-52C2-D4EE-089E4DB89983}"/>
              </a:ext>
            </a:extLst>
          </p:cNvPr>
          <p:cNvSpPr txBox="1"/>
          <p:nvPr/>
        </p:nvSpPr>
        <p:spPr>
          <a:xfrm>
            <a:off x="8975761" y="847096"/>
            <a:ext cx="1524506" cy="36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l-PL" b="1" dirty="0">
                <a:solidFill>
                  <a:schemeClr val="accent1"/>
                </a:solidFill>
                <a:latin typeface="DM Sans SemiBold" pitchFamily="2" charset="0"/>
              </a:rPr>
              <a:t>Planeta</a:t>
            </a:r>
            <a:endParaRPr lang="en-GB" b="1" dirty="0">
              <a:solidFill>
                <a:schemeClr val="accent1"/>
              </a:solidFill>
              <a:latin typeface="DM Sans SemiBold" pitchFamily="2" charset="0"/>
            </a:endParaRPr>
          </a:p>
        </p:txBody>
      </p:sp>
      <p:sp>
        <p:nvSpPr>
          <p:cNvPr id="42" name="Google Shape;88;p30">
            <a:extLst>
              <a:ext uri="{FF2B5EF4-FFF2-40B4-BE49-F238E27FC236}">
                <a16:creationId xmlns:a16="http://schemas.microsoft.com/office/drawing/2014/main" id="{C9A0555D-785C-4152-3364-F70C658CBE7F}"/>
              </a:ext>
            </a:extLst>
          </p:cNvPr>
          <p:cNvSpPr txBox="1"/>
          <p:nvPr/>
        </p:nvSpPr>
        <p:spPr>
          <a:xfrm>
            <a:off x="8975761" y="2409288"/>
            <a:ext cx="2612117" cy="28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zapewnienie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oszczędności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finansowych</a:t>
            </a:r>
            <a:endParaRPr lang="en-GB" sz="1200" dirty="0">
              <a:latin typeface="DM Sans Ligh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6FC45AB-422F-D7FD-C676-1108558DA2E7}"/>
              </a:ext>
            </a:extLst>
          </p:cNvPr>
          <p:cNvSpPr txBox="1"/>
          <p:nvPr/>
        </p:nvSpPr>
        <p:spPr>
          <a:xfrm>
            <a:off x="8975761" y="2064107"/>
            <a:ext cx="1524506" cy="36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l-PL" b="1" dirty="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97000">
                      <a:schemeClr val="accent2"/>
                    </a:gs>
                  </a:gsLst>
                  <a:lin ang="18900000" scaled="1"/>
                </a:gradFill>
                <a:latin typeface="DM Sans SemiBold" pitchFamily="2" charset="0"/>
              </a:rPr>
              <a:t>Oszczędności</a:t>
            </a:r>
            <a:endParaRPr lang="en-GB" b="1" dirty="0">
              <a:gradFill>
                <a:gsLst>
                  <a:gs pos="0">
                    <a:schemeClr val="accent1">
                      <a:lumMod val="75000"/>
                    </a:schemeClr>
                  </a:gs>
                  <a:gs pos="97000">
                    <a:schemeClr val="accent2"/>
                  </a:gs>
                </a:gsLst>
                <a:lin ang="18900000" scaled="1"/>
              </a:gradFill>
              <a:latin typeface="DM Sans SemiBold" pitchFamily="2" charset="0"/>
            </a:endParaRPr>
          </a:p>
        </p:txBody>
      </p:sp>
      <p:sp>
        <p:nvSpPr>
          <p:cNvPr id="44" name="Google Shape;88;p30">
            <a:extLst>
              <a:ext uri="{FF2B5EF4-FFF2-40B4-BE49-F238E27FC236}">
                <a16:creationId xmlns:a16="http://schemas.microsoft.com/office/drawing/2014/main" id="{6C6E9DD3-9FC1-8B48-7C5F-078D0D02B2DA}"/>
              </a:ext>
            </a:extLst>
          </p:cNvPr>
          <p:cNvSpPr txBox="1"/>
          <p:nvPr/>
        </p:nvSpPr>
        <p:spPr>
          <a:xfrm>
            <a:off x="8975761" y="3618447"/>
            <a:ext cx="2612117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promowanie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ekologicznych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usług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br>
              <a:rPr lang="pl-PL" sz="1200" kern="100" dirty="0">
                <a:effectLst/>
                <a:latin typeface="DM Sans Light"/>
                <a:ea typeface="SimSun" panose="02010600030101010101" pitchFamily="2" charset="-122"/>
              </a:rPr>
            </a:b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produktów</a:t>
            </a:r>
            <a:endParaRPr lang="en-GB" sz="1200" dirty="0">
              <a:latin typeface="DM Sans Ligh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2DBE969-41FC-8027-5024-5AA819F7DE81}"/>
              </a:ext>
            </a:extLst>
          </p:cNvPr>
          <p:cNvSpPr txBox="1"/>
          <p:nvPr/>
        </p:nvSpPr>
        <p:spPr>
          <a:xfrm>
            <a:off x="8975761" y="3285813"/>
            <a:ext cx="1524506" cy="36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l-PL" b="1" dirty="0">
                <a:solidFill>
                  <a:schemeClr val="accent2"/>
                </a:solidFill>
                <a:latin typeface="DM Sans SemiBold" pitchFamily="2" charset="0"/>
              </a:rPr>
              <a:t>Eco </a:t>
            </a:r>
            <a:r>
              <a:rPr lang="pl-PL" b="1" dirty="0" err="1">
                <a:solidFill>
                  <a:schemeClr val="accent2"/>
                </a:solidFill>
                <a:latin typeface="DM Sans SemiBold" pitchFamily="2" charset="0"/>
              </a:rPr>
              <a:t>friendly</a:t>
            </a:r>
            <a:endParaRPr lang="en-GB" b="1" dirty="0">
              <a:solidFill>
                <a:schemeClr val="accent2"/>
              </a:solidFill>
              <a:latin typeface="DM Sans SemiBold" pitchFamily="2" charset="0"/>
            </a:endParaRPr>
          </a:p>
        </p:txBody>
      </p:sp>
      <p:sp>
        <p:nvSpPr>
          <p:cNvPr id="7" name="Freeform 195">
            <a:extLst>
              <a:ext uri="{FF2B5EF4-FFF2-40B4-BE49-F238E27FC236}">
                <a16:creationId xmlns:a16="http://schemas.microsoft.com/office/drawing/2014/main" id="{70034B5D-97D9-4375-5C62-5A71C5B61E7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604759" y="3350652"/>
            <a:ext cx="640080" cy="572071"/>
          </a:xfrm>
          <a:custGeom>
            <a:avLst/>
            <a:gdLst>
              <a:gd name="T0" fmla="*/ 133 w 160"/>
              <a:gd name="T1" fmla="*/ 24 h 143"/>
              <a:gd name="T2" fmla="*/ 160 w 160"/>
              <a:gd name="T3" fmla="*/ 0 h 143"/>
              <a:gd name="T4" fmla="*/ 123 w 160"/>
              <a:gd name="T5" fmla="*/ 20 h 143"/>
              <a:gd name="T6" fmla="*/ 79 w 160"/>
              <a:gd name="T7" fmla="*/ 19 h 143"/>
              <a:gd name="T8" fmla="*/ 36 w 160"/>
              <a:gd name="T9" fmla="*/ 18 h 143"/>
              <a:gd name="T10" fmla="*/ 0 w 160"/>
              <a:gd name="T11" fmla="*/ 67 h 143"/>
              <a:gd name="T12" fmla="*/ 16 w 160"/>
              <a:gd name="T13" fmla="*/ 82 h 143"/>
              <a:gd name="T14" fmla="*/ 11 w 160"/>
              <a:gd name="T15" fmla="*/ 101 h 143"/>
              <a:gd name="T16" fmla="*/ 20 w 160"/>
              <a:gd name="T17" fmla="*/ 106 h 143"/>
              <a:gd name="T18" fmla="*/ 26 w 160"/>
              <a:gd name="T19" fmla="*/ 114 h 143"/>
              <a:gd name="T20" fmla="*/ 38 w 160"/>
              <a:gd name="T21" fmla="*/ 119 h 143"/>
              <a:gd name="T22" fmla="*/ 49 w 160"/>
              <a:gd name="T23" fmla="*/ 132 h 143"/>
              <a:gd name="T24" fmla="*/ 59 w 160"/>
              <a:gd name="T25" fmla="*/ 130 h 143"/>
              <a:gd name="T26" fmla="*/ 62 w 160"/>
              <a:gd name="T27" fmla="*/ 135 h 143"/>
              <a:gd name="T28" fmla="*/ 70 w 160"/>
              <a:gd name="T29" fmla="*/ 138 h 143"/>
              <a:gd name="T30" fmla="*/ 78 w 160"/>
              <a:gd name="T31" fmla="*/ 137 h 143"/>
              <a:gd name="T32" fmla="*/ 91 w 160"/>
              <a:gd name="T33" fmla="*/ 141 h 143"/>
              <a:gd name="T34" fmla="*/ 94 w 160"/>
              <a:gd name="T35" fmla="*/ 131 h 143"/>
              <a:gd name="T36" fmla="*/ 111 w 160"/>
              <a:gd name="T37" fmla="*/ 124 h 143"/>
              <a:gd name="T38" fmla="*/ 123 w 160"/>
              <a:gd name="T39" fmla="*/ 125 h 143"/>
              <a:gd name="T40" fmla="*/ 138 w 160"/>
              <a:gd name="T41" fmla="*/ 114 h 143"/>
              <a:gd name="T42" fmla="*/ 136 w 160"/>
              <a:gd name="T43" fmla="*/ 94 h 143"/>
              <a:gd name="T44" fmla="*/ 155 w 160"/>
              <a:gd name="T45" fmla="*/ 74 h 143"/>
              <a:gd name="T46" fmla="*/ 160 w 160"/>
              <a:gd name="T47" fmla="*/ 63 h 143"/>
              <a:gd name="T48" fmla="*/ 143 w 160"/>
              <a:gd name="T49" fmla="*/ 75 h 143"/>
              <a:gd name="T50" fmla="*/ 120 w 160"/>
              <a:gd name="T51" fmla="*/ 88 h 143"/>
              <a:gd name="T52" fmla="*/ 117 w 160"/>
              <a:gd name="T53" fmla="*/ 101 h 143"/>
              <a:gd name="T54" fmla="*/ 106 w 160"/>
              <a:gd name="T55" fmla="*/ 101 h 143"/>
              <a:gd name="T56" fmla="*/ 102 w 160"/>
              <a:gd name="T57" fmla="*/ 111 h 143"/>
              <a:gd name="T58" fmla="*/ 92 w 160"/>
              <a:gd name="T59" fmla="*/ 112 h 143"/>
              <a:gd name="T60" fmla="*/ 85 w 160"/>
              <a:gd name="T61" fmla="*/ 122 h 143"/>
              <a:gd name="T62" fmla="*/ 75 w 160"/>
              <a:gd name="T63" fmla="*/ 131 h 143"/>
              <a:gd name="T64" fmla="*/ 70 w 160"/>
              <a:gd name="T65" fmla="*/ 132 h 143"/>
              <a:gd name="T66" fmla="*/ 67 w 160"/>
              <a:gd name="T67" fmla="*/ 127 h 143"/>
              <a:gd name="T68" fmla="*/ 84 w 160"/>
              <a:gd name="T69" fmla="*/ 112 h 143"/>
              <a:gd name="T70" fmla="*/ 83 w 160"/>
              <a:gd name="T71" fmla="*/ 106 h 143"/>
              <a:gd name="T72" fmla="*/ 56 w 160"/>
              <a:gd name="T73" fmla="*/ 125 h 143"/>
              <a:gd name="T74" fmla="*/ 46 w 160"/>
              <a:gd name="T75" fmla="*/ 124 h 143"/>
              <a:gd name="T76" fmla="*/ 78 w 160"/>
              <a:gd name="T77" fmla="*/ 93 h 143"/>
              <a:gd name="T78" fmla="*/ 75 w 160"/>
              <a:gd name="T79" fmla="*/ 88 h 143"/>
              <a:gd name="T80" fmla="*/ 43 w 160"/>
              <a:gd name="T81" fmla="*/ 110 h 143"/>
              <a:gd name="T82" fmla="*/ 31 w 160"/>
              <a:gd name="T83" fmla="*/ 110 h 143"/>
              <a:gd name="T84" fmla="*/ 35 w 160"/>
              <a:gd name="T85" fmla="*/ 100 h 143"/>
              <a:gd name="T86" fmla="*/ 69 w 160"/>
              <a:gd name="T87" fmla="*/ 75 h 143"/>
              <a:gd name="T88" fmla="*/ 64 w 160"/>
              <a:gd name="T89" fmla="*/ 72 h 143"/>
              <a:gd name="T90" fmla="*/ 28 w 160"/>
              <a:gd name="T91" fmla="*/ 96 h 143"/>
              <a:gd name="T92" fmla="*/ 16 w 160"/>
              <a:gd name="T93" fmla="*/ 98 h 143"/>
              <a:gd name="T94" fmla="*/ 84 w 160"/>
              <a:gd name="T95" fmla="*/ 40 h 143"/>
              <a:gd name="T96" fmla="*/ 112 w 160"/>
              <a:gd name="T97" fmla="*/ 68 h 143"/>
              <a:gd name="T98" fmla="*/ 111 w 160"/>
              <a:gd name="T99" fmla="*/ 37 h 143"/>
              <a:gd name="T100" fmla="*/ 117 w 160"/>
              <a:gd name="T101" fmla="*/ 26 h 143"/>
              <a:gd name="T102" fmla="*/ 124 w 160"/>
              <a:gd name="T103" fmla="*/ 26 h 143"/>
              <a:gd name="T104" fmla="*/ 124 w 160"/>
              <a:gd name="T105" fmla="*/ 26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60" h="143">
                <a:moveTo>
                  <a:pt x="124" y="26"/>
                </a:moveTo>
                <a:cubicBezTo>
                  <a:pt x="128" y="26"/>
                  <a:pt x="131" y="26"/>
                  <a:pt x="133" y="24"/>
                </a:cubicBezTo>
                <a:cubicBezTo>
                  <a:pt x="160" y="8"/>
                  <a:pt x="160" y="8"/>
                  <a:pt x="160" y="8"/>
                </a:cubicBezTo>
                <a:cubicBezTo>
                  <a:pt x="160" y="0"/>
                  <a:pt x="160" y="0"/>
                  <a:pt x="160" y="0"/>
                </a:cubicBezTo>
                <a:cubicBezTo>
                  <a:pt x="131" y="19"/>
                  <a:pt x="131" y="19"/>
                  <a:pt x="131" y="19"/>
                </a:cubicBezTo>
                <a:cubicBezTo>
                  <a:pt x="128" y="20"/>
                  <a:pt x="126" y="20"/>
                  <a:pt x="123" y="20"/>
                </a:cubicBezTo>
                <a:cubicBezTo>
                  <a:pt x="83" y="20"/>
                  <a:pt x="83" y="20"/>
                  <a:pt x="83" y="20"/>
                </a:cubicBezTo>
                <a:cubicBezTo>
                  <a:pt x="81" y="19"/>
                  <a:pt x="80" y="19"/>
                  <a:pt x="79" y="19"/>
                </a:cubicBezTo>
                <a:cubicBezTo>
                  <a:pt x="67" y="15"/>
                  <a:pt x="57" y="16"/>
                  <a:pt x="51" y="19"/>
                </a:cubicBezTo>
                <a:cubicBezTo>
                  <a:pt x="46" y="20"/>
                  <a:pt x="41" y="19"/>
                  <a:pt x="36" y="18"/>
                </a:cubicBezTo>
                <a:cubicBezTo>
                  <a:pt x="0" y="0"/>
                  <a:pt x="0" y="0"/>
                  <a:pt x="0" y="0"/>
                </a:cubicBezTo>
                <a:cubicBezTo>
                  <a:pt x="0" y="67"/>
                  <a:pt x="0" y="67"/>
                  <a:pt x="0" y="67"/>
                </a:cubicBezTo>
                <a:cubicBezTo>
                  <a:pt x="4" y="68"/>
                  <a:pt x="4" y="68"/>
                  <a:pt x="4" y="68"/>
                </a:cubicBezTo>
                <a:cubicBezTo>
                  <a:pt x="9" y="72"/>
                  <a:pt x="14" y="77"/>
                  <a:pt x="16" y="82"/>
                </a:cubicBezTo>
                <a:cubicBezTo>
                  <a:pt x="14" y="84"/>
                  <a:pt x="14" y="84"/>
                  <a:pt x="14" y="84"/>
                </a:cubicBezTo>
                <a:cubicBezTo>
                  <a:pt x="8" y="88"/>
                  <a:pt x="6" y="95"/>
                  <a:pt x="11" y="101"/>
                </a:cubicBezTo>
                <a:cubicBezTo>
                  <a:pt x="12" y="104"/>
                  <a:pt x="16" y="106"/>
                  <a:pt x="19" y="106"/>
                </a:cubicBezTo>
                <a:cubicBezTo>
                  <a:pt x="20" y="106"/>
                  <a:pt x="20" y="106"/>
                  <a:pt x="20" y="106"/>
                </a:cubicBezTo>
                <a:cubicBezTo>
                  <a:pt x="21" y="106"/>
                  <a:pt x="22" y="106"/>
                  <a:pt x="24" y="106"/>
                </a:cubicBezTo>
                <a:cubicBezTo>
                  <a:pt x="24" y="109"/>
                  <a:pt x="25" y="111"/>
                  <a:pt x="26" y="114"/>
                </a:cubicBezTo>
                <a:cubicBezTo>
                  <a:pt x="28" y="117"/>
                  <a:pt x="32" y="119"/>
                  <a:pt x="36" y="119"/>
                </a:cubicBezTo>
                <a:cubicBezTo>
                  <a:pt x="37" y="119"/>
                  <a:pt x="38" y="119"/>
                  <a:pt x="38" y="119"/>
                </a:cubicBezTo>
                <a:cubicBezTo>
                  <a:pt x="38" y="122"/>
                  <a:pt x="40" y="125"/>
                  <a:pt x="41" y="127"/>
                </a:cubicBezTo>
                <a:cubicBezTo>
                  <a:pt x="43" y="130"/>
                  <a:pt x="46" y="132"/>
                  <a:pt x="49" y="132"/>
                </a:cubicBezTo>
                <a:cubicBezTo>
                  <a:pt x="51" y="132"/>
                  <a:pt x="51" y="132"/>
                  <a:pt x="51" y="132"/>
                </a:cubicBezTo>
                <a:cubicBezTo>
                  <a:pt x="54" y="132"/>
                  <a:pt x="57" y="132"/>
                  <a:pt x="59" y="130"/>
                </a:cubicBezTo>
                <a:cubicBezTo>
                  <a:pt x="60" y="130"/>
                  <a:pt x="60" y="130"/>
                  <a:pt x="60" y="130"/>
                </a:cubicBezTo>
                <a:cubicBezTo>
                  <a:pt x="60" y="131"/>
                  <a:pt x="62" y="132"/>
                  <a:pt x="62" y="135"/>
                </a:cubicBezTo>
                <a:cubicBezTo>
                  <a:pt x="64" y="136"/>
                  <a:pt x="67" y="138"/>
                  <a:pt x="69" y="138"/>
                </a:cubicBezTo>
                <a:cubicBezTo>
                  <a:pt x="70" y="138"/>
                  <a:pt x="70" y="138"/>
                  <a:pt x="70" y="138"/>
                </a:cubicBezTo>
                <a:cubicBezTo>
                  <a:pt x="73" y="138"/>
                  <a:pt x="75" y="138"/>
                  <a:pt x="78" y="137"/>
                </a:cubicBezTo>
                <a:cubicBezTo>
                  <a:pt x="78" y="137"/>
                  <a:pt x="78" y="137"/>
                  <a:pt x="78" y="137"/>
                </a:cubicBezTo>
                <a:cubicBezTo>
                  <a:pt x="79" y="138"/>
                  <a:pt x="79" y="138"/>
                  <a:pt x="79" y="138"/>
                </a:cubicBezTo>
                <a:cubicBezTo>
                  <a:pt x="81" y="142"/>
                  <a:pt x="88" y="143"/>
                  <a:pt x="91" y="141"/>
                </a:cubicBezTo>
                <a:cubicBezTo>
                  <a:pt x="94" y="138"/>
                  <a:pt x="95" y="135"/>
                  <a:pt x="94" y="131"/>
                </a:cubicBezTo>
                <a:cubicBezTo>
                  <a:pt x="94" y="131"/>
                  <a:pt x="94" y="131"/>
                  <a:pt x="94" y="131"/>
                </a:cubicBezTo>
                <a:cubicBezTo>
                  <a:pt x="96" y="135"/>
                  <a:pt x="101" y="136"/>
                  <a:pt x="106" y="135"/>
                </a:cubicBezTo>
                <a:cubicBezTo>
                  <a:pt x="110" y="132"/>
                  <a:pt x="112" y="127"/>
                  <a:pt x="111" y="124"/>
                </a:cubicBezTo>
                <a:cubicBezTo>
                  <a:pt x="113" y="127"/>
                  <a:pt x="118" y="127"/>
                  <a:pt x="123" y="125"/>
                </a:cubicBezTo>
                <a:cubicBezTo>
                  <a:pt x="123" y="125"/>
                  <a:pt x="123" y="125"/>
                  <a:pt x="123" y="125"/>
                </a:cubicBezTo>
                <a:cubicBezTo>
                  <a:pt x="127" y="122"/>
                  <a:pt x="128" y="117"/>
                  <a:pt x="126" y="114"/>
                </a:cubicBezTo>
                <a:cubicBezTo>
                  <a:pt x="129" y="116"/>
                  <a:pt x="134" y="117"/>
                  <a:pt x="138" y="114"/>
                </a:cubicBezTo>
                <a:cubicBezTo>
                  <a:pt x="142" y="111"/>
                  <a:pt x="143" y="105"/>
                  <a:pt x="140" y="100"/>
                </a:cubicBezTo>
                <a:cubicBezTo>
                  <a:pt x="136" y="94"/>
                  <a:pt x="136" y="94"/>
                  <a:pt x="136" y="94"/>
                </a:cubicBezTo>
                <a:cubicBezTo>
                  <a:pt x="145" y="82"/>
                  <a:pt x="145" y="82"/>
                  <a:pt x="145" y="82"/>
                </a:cubicBezTo>
                <a:cubicBezTo>
                  <a:pt x="148" y="79"/>
                  <a:pt x="152" y="75"/>
                  <a:pt x="155" y="74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53" y="67"/>
                  <a:pt x="153" y="67"/>
                  <a:pt x="153" y="67"/>
                </a:cubicBezTo>
                <a:cubicBezTo>
                  <a:pt x="149" y="69"/>
                  <a:pt x="145" y="72"/>
                  <a:pt x="143" y="75"/>
                </a:cubicBezTo>
                <a:cubicBezTo>
                  <a:pt x="132" y="89"/>
                  <a:pt x="132" y="89"/>
                  <a:pt x="132" y="89"/>
                </a:cubicBezTo>
                <a:cubicBezTo>
                  <a:pt x="128" y="85"/>
                  <a:pt x="123" y="85"/>
                  <a:pt x="120" y="88"/>
                </a:cubicBezTo>
                <a:cubicBezTo>
                  <a:pt x="116" y="90"/>
                  <a:pt x="115" y="96"/>
                  <a:pt x="117" y="101"/>
                </a:cubicBezTo>
                <a:cubicBezTo>
                  <a:pt x="117" y="101"/>
                  <a:pt x="117" y="101"/>
                  <a:pt x="117" y="101"/>
                </a:cubicBezTo>
                <a:cubicBezTo>
                  <a:pt x="117" y="101"/>
                  <a:pt x="117" y="101"/>
                  <a:pt x="117" y="101"/>
                </a:cubicBezTo>
                <a:cubicBezTo>
                  <a:pt x="115" y="100"/>
                  <a:pt x="110" y="99"/>
                  <a:pt x="106" y="101"/>
                </a:cubicBezTo>
                <a:cubicBezTo>
                  <a:pt x="106" y="101"/>
                  <a:pt x="106" y="101"/>
                  <a:pt x="106" y="101"/>
                </a:cubicBezTo>
                <a:cubicBezTo>
                  <a:pt x="104" y="104"/>
                  <a:pt x="102" y="108"/>
                  <a:pt x="102" y="111"/>
                </a:cubicBezTo>
                <a:cubicBezTo>
                  <a:pt x="101" y="111"/>
                  <a:pt x="101" y="111"/>
                  <a:pt x="101" y="111"/>
                </a:cubicBezTo>
                <a:cubicBezTo>
                  <a:pt x="99" y="110"/>
                  <a:pt x="95" y="110"/>
                  <a:pt x="92" y="112"/>
                </a:cubicBezTo>
                <a:cubicBezTo>
                  <a:pt x="90" y="114"/>
                  <a:pt x="88" y="117"/>
                  <a:pt x="89" y="120"/>
                </a:cubicBezTo>
                <a:cubicBezTo>
                  <a:pt x="85" y="122"/>
                  <a:pt x="85" y="122"/>
                  <a:pt x="85" y="122"/>
                </a:cubicBezTo>
                <a:cubicBezTo>
                  <a:pt x="84" y="122"/>
                  <a:pt x="81" y="122"/>
                  <a:pt x="79" y="124"/>
                </a:cubicBezTo>
                <a:cubicBezTo>
                  <a:pt x="76" y="125"/>
                  <a:pt x="75" y="129"/>
                  <a:pt x="75" y="131"/>
                </a:cubicBezTo>
                <a:cubicBezTo>
                  <a:pt x="74" y="131"/>
                  <a:pt x="74" y="131"/>
                  <a:pt x="74" y="131"/>
                </a:cubicBezTo>
                <a:cubicBezTo>
                  <a:pt x="73" y="132"/>
                  <a:pt x="72" y="132"/>
                  <a:pt x="70" y="132"/>
                </a:cubicBezTo>
                <a:cubicBezTo>
                  <a:pt x="69" y="132"/>
                  <a:pt x="68" y="131"/>
                  <a:pt x="68" y="131"/>
                </a:cubicBezTo>
                <a:cubicBezTo>
                  <a:pt x="67" y="130"/>
                  <a:pt x="67" y="129"/>
                  <a:pt x="67" y="127"/>
                </a:cubicBezTo>
                <a:cubicBezTo>
                  <a:pt x="67" y="126"/>
                  <a:pt x="68" y="125"/>
                  <a:pt x="68" y="124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85" y="111"/>
                  <a:pt x="85" y="110"/>
                  <a:pt x="85" y="110"/>
                </a:cubicBezTo>
                <a:cubicBezTo>
                  <a:pt x="85" y="108"/>
                  <a:pt x="84" y="106"/>
                  <a:pt x="83" y="106"/>
                </a:cubicBezTo>
                <a:cubicBezTo>
                  <a:pt x="81" y="106"/>
                  <a:pt x="81" y="106"/>
                  <a:pt x="80" y="106"/>
                </a:cubicBezTo>
                <a:cubicBezTo>
                  <a:pt x="56" y="125"/>
                  <a:pt x="56" y="125"/>
                  <a:pt x="56" y="125"/>
                </a:cubicBezTo>
                <a:cubicBezTo>
                  <a:pt x="54" y="126"/>
                  <a:pt x="52" y="126"/>
                  <a:pt x="51" y="126"/>
                </a:cubicBezTo>
                <a:cubicBezTo>
                  <a:pt x="48" y="126"/>
                  <a:pt x="47" y="125"/>
                  <a:pt x="46" y="124"/>
                </a:cubicBezTo>
                <a:cubicBezTo>
                  <a:pt x="44" y="121"/>
                  <a:pt x="44" y="116"/>
                  <a:pt x="48" y="115"/>
                </a:cubicBezTo>
                <a:cubicBezTo>
                  <a:pt x="78" y="93"/>
                  <a:pt x="78" y="93"/>
                  <a:pt x="78" y="93"/>
                </a:cubicBezTo>
                <a:cubicBezTo>
                  <a:pt x="78" y="93"/>
                  <a:pt x="79" y="92"/>
                  <a:pt x="79" y="90"/>
                </a:cubicBezTo>
                <a:cubicBezTo>
                  <a:pt x="79" y="89"/>
                  <a:pt x="78" y="88"/>
                  <a:pt x="75" y="88"/>
                </a:cubicBezTo>
                <a:cubicBezTo>
                  <a:pt x="74" y="88"/>
                  <a:pt x="74" y="88"/>
                  <a:pt x="73" y="89"/>
                </a:cubicBezTo>
                <a:cubicBezTo>
                  <a:pt x="43" y="110"/>
                  <a:pt x="43" y="110"/>
                  <a:pt x="43" y="110"/>
                </a:cubicBezTo>
                <a:cubicBezTo>
                  <a:pt x="43" y="110"/>
                  <a:pt x="42" y="110"/>
                  <a:pt x="42" y="111"/>
                </a:cubicBezTo>
                <a:cubicBezTo>
                  <a:pt x="38" y="114"/>
                  <a:pt x="33" y="112"/>
                  <a:pt x="31" y="110"/>
                </a:cubicBezTo>
                <a:cubicBezTo>
                  <a:pt x="30" y="108"/>
                  <a:pt x="30" y="104"/>
                  <a:pt x="32" y="101"/>
                </a:cubicBezTo>
                <a:cubicBezTo>
                  <a:pt x="35" y="100"/>
                  <a:pt x="35" y="100"/>
                  <a:pt x="35" y="100"/>
                </a:cubicBezTo>
                <a:cubicBezTo>
                  <a:pt x="68" y="78"/>
                  <a:pt x="68" y="78"/>
                  <a:pt x="68" y="78"/>
                </a:cubicBezTo>
                <a:cubicBezTo>
                  <a:pt x="69" y="77"/>
                  <a:pt x="69" y="77"/>
                  <a:pt x="69" y="75"/>
                </a:cubicBezTo>
                <a:cubicBezTo>
                  <a:pt x="69" y="74"/>
                  <a:pt x="69" y="73"/>
                  <a:pt x="68" y="73"/>
                </a:cubicBezTo>
                <a:cubicBezTo>
                  <a:pt x="67" y="72"/>
                  <a:pt x="65" y="72"/>
                  <a:pt x="64" y="72"/>
                </a:cubicBezTo>
                <a:cubicBezTo>
                  <a:pt x="30" y="96"/>
                  <a:pt x="30" y="96"/>
                  <a:pt x="30" y="96"/>
                </a:cubicBezTo>
                <a:cubicBezTo>
                  <a:pt x="28" y="96"/>
                  <a:pt x="28" y="96"/>
                  <a:pt x="28" y="96"/>
                </a:cubicBezTo>
                <a:cubicBezTo>
                  <a:pt x="25" y="99"/>
                  <a:pt x="25" y="99"/>
                  <a:pt x="25" y="99"/>
                </a:cubicBezTo>
                <a:cubicBezTo>
                  <a:pt x="22" y="101"/>
                  <a:pt x="19" y="100"/>
                  <a:pt x="16" y="98"/>
                </a:cubicBezTo>
                <a:cubicBezTo>
                  <a:pt x="14" y="95"/>
                  <a:pt x="15" y="90"/>
                  <a:pt x="17" y="89"/>
                </a:cubicBezTo>
                <a:cubicBezTo>
                  <a:pt x="84" y="40"/>
                  <a:pt x="84" y="40"/>
                  <a:pt x="84" y="40"/>
                </a:cubicBezTo>
                <a:cubicBezTo>
                  <a:pt x="89" y="43"/>
                  <a:pt x="92" y="50"/>
                  <a:pt x="92" y="50"/>
                </a:cubicBezTo>
                <a:cubicBezTo>
                  <a:pt x="99" y="69"/>
                  <a:pt x="107" y="71"/>
                  <a:pt x="112" y="68"/>
                </a:cubicBezTo>
                <a:cubicBezTo>
                  <a:pt x="115" y="67"/>
                  <a:pt x="116" y="63"/>
                  <a:pt x="115" y="61"/>
                </a:cubicBezTo>
                <a:cubicBezTo>
                  <a:pt x="112" y="53"/>
                  <a:pt x="111" y="37"/>
                  <a:pt x="111" y="37"/>
                </a:cubicBezTo>
                <a:cubicBezTo>
                  <a:pt x="108" y="34"/>
                  <a:pt x="104" y="30"/>
                  <a:pt x="96" y="26"/>
                </a:cubicBezTo>
                <a:cubicBezTo>
                  <a:pt x="117" y="26"/>
                  <a:pt x="117" y="26"/>
                  <a:pt x="117" y="26"/>
                </a:cubicBezTo>
                <a:cubicBezTo>
                  <a:pt x="124" y="26"/>
                  <a:pt x="124" y="26"/>
                  <a:pt x="124" y="26"/>
                </a:cubicBezTo>
                <a:cubicBezTo>
                  <a:pt x="124" y="26"/>
                  <a:pt x="124" y="26"/>
                  <a:pt x="124" y="26"/>
                </a:cubicBezTo>
                <a:close/>
                <a:moveTo>
                  <a:pt x="124" y="26"/>
                </a:moveTo>
                <a:cubicBezTo>
                  <a:pt x="124" y="26"/>
                  <a:pt x="124" y="26"/>
                  <a:pt x="124" y="2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79">
            <a:extLst>
              <a:ext uri="{FF2B5EF4-FFF2-40B4-BE49-F238E27FC236}">
                <a16:creationId xmlns:a16="http://schemas.microsoft.com/office/drawing/2014/main" id="{921EBE95-8A9A-12CE-7500-1F1C1C1B6D4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604759" y="2160492"/>
            <a:ext cx="640080" cy="540687"/>
          </a:xfrm>
          <a:custGeom>
            <a:avLst/>
            <a:gdLst>
              <a:gd name="T0" fmla="*/ 12 w 161"/>
              <a:gd name="T1" fmla="*/ 108 h 136"/>
              <a:gd name="T2" fmla="*/ 12 w 161"/>
              <a:gd name="T3" fmla="*/ 134 h 136"/>
              <a:gd name="T4" fmla="*/ 16 w 161"/>
              <a:gd name="T5" fmla="*/ 136 h 136"/>
              <a:gd name="T6" fmla="*/ 35 w 161"/>
              <a:gd name="T7" fmla="*/ 136 h 136"/>
              <a:gd name="T8" fmla="*/ 37 w 161"/>
              <a:gd name="T9" fmla="*/ 134 h 136"/>
              <a:gd name="T10" fmla="*/ 37 w 161"/>
              <a:gd name="T11" fmla="*/ 88 h 136"/>
              <a:gd name="T12" fmla="*/ 23 w 161"/>
              <a:gd name="T13" fmla="*/ 102 h 136"/>
              <a:gd name="T14" fmla="*/ 12 w 161"/>
              <a:gd name="T15" fmla="*/ 108 h 136"/>
              <a:gd name="T16" fmla="*/ 47 w 161"/>
              <a:gd name="T17" fmla="*/ 87 h 136"/>
              <a:gd name="T18" fmla="*/ 47 w 161"/>
              <a:gd name="T19" fmla="*/ 134 h 136"/>
              <a:gd name="T20" fmla="*/ 51 w 161"/>
              <a:gd name="T21" fmla="*/ 136 h 136"/>
              <a:gd name="T22" fmla="*/ 70 w 161"/>
              <a:gd name="T23" fmla="*/ 136 h 136"/>
              <a:gd name="T24" fmla="*/ 73 w 161"/>
              <a:gd name="T25" fmla="*/ 134 h 136"/>
              <a:gd name="T26" fmla="*/ 73 w 161"/>
              <a:gd name="T27" fmla="*/ 106 h 136"/>
              <a:gd name="T28" fmla="*/ 62 w 161"/>
              <a:gd name="T29" fmla="*/ 101 h 136"/>
              <a:gd name="T30" fmla="*/ 47 w 161"/>
              <a:gd name="T31" fmla="*/ 87 h 136"/>
              <a:gd name="T32" fmla="*/ 84 w 161"/>
              <a:gd name="T33" fmla="*/ 103 h 136"/>
              <a:gd name="T34" fmla="*/ 84 w 161"/>
              <a:gd name="T35" fmla="*/ 134 h 136"/>
              <a:gd name="T36" fmla="*/ 86 w 161"/>
              <a:gd name="T37" fmla="*/ 136 h 136"/>
              <a:gd name="T38" fmla="*/ 106 w 161"/>
              <a:gd name="T39" fmla="*/ 136 h 136"/>
              <a:gd name="T40" fmla="*/ 110 w 161"/>
              <a:gd name="T41" fmla="*/ 134 h 136"/>
              <a:gd name="T42" fmla="*/ 110 w 161"/>
              <a:gd name="T43" fmla="*/ 78 h 136"/>
              <a:gd name="T44" fmla="*/ 86 w 161"/>
              <a:gd name="T45" fmla="*/ 100 h 136"/>
              <a:gd name="T46" fmla="*/ 84 w 161"/>
              <a:gd name="T47" fmla="*/ 103 h 136"/>
              <a:gd name="T48" fmla="*/ 143 w 161"/>
              <a:gd name="T49" fmla="*/ 45 h 136"/>
              <a:gd name="T50" fmla="*/ 120 w 161"/>
              <a:gd name="T51" fmla="*/ 69 h 136"/>
              <a:gd name="T52" fmla="*/ 120 w 161"/>
              <a:gd name="T53" fmla="*/ 134 h 136"/>
              <a:gd name="T54" fmla="*/ 122 w 161"/>
              <a:gd name="T55" fmla="*/ 136 h 136"/>
              <a:gd name="T56" fmla="*/ 143 w 161"/>
              <a:gd name="T57" fmla="*/ 136 h 136"/>
              <a:gd name="T58" fmla="*/ 146 w 161"/>
              <a:gd name="T59" fmla="*/ 134 h 136"/>
              <a:gd name="T60" fmla="*/ 146 w 161"/>
              <a:gd name="T61" fmla="*/ 47 h 136"/>
              <a:gd name="T62" fmla="*/ 145 w 161"/>
              <a:gd name="T63" fmla="*/ 45 h 136"/>
              <a:gd name="T64" fmla="*/ 143 w 161"/>
              <a:gd name="T65" fmla="*/ 45 h 136"/>
              <a:gd name="T66" fmla="*/ 160 w 161"/>
              <a:gd name="T67" fmla="*/ 2 h 136"/>
              <a:gd name="T68" fmla="*/ 155 w 161"/>
              <a:gd name="T69" fmla="*/ 0 h 136"/>
              <a:gd name="T70" fmla="*/ 127 w 161"/>
              <a:gd name="T71" fmla="*/ 1 h 136"/>
              <a:gd name="T72" fmla="*/ 123 w 161"/>
              <a:gd name="T73" fmla="*/ 4 h 136"/>
              <a:gd name="T74" fmla="*/ 122 w 161"/>
              <a:gd name="T75" fmla="*/ 5 h 136"/>
              <a:gd name="T76" fmla="*/ 123 w 161"/>
              <a:gd name="T77" fmla="*/ 11 h 136"/>
              <a:gd name="T78" fmla="*/ 125 w 161"/>
              <a:gd name="T79" fmla="*/ 12 h 136"/>
              <a:gd name="T80" fmla="*/ 130 w 161"/>
              <a:gd name="T81" fmla="*/ 17 h 136"/>
              <a:gd name="T82" fmla="*/ 74 w 161"/>
              <a:gd name="T83" fmla="*/ 74 h 136"/>
              <a:gd name="T84" fmla="*/ 48 w 161"/>
              <a:gd name="T85" fmla="*/ 49 h 136"/>
              <a:gd name="T86" fmla="*/ 42 w 161"/>
              <a:gd name="T87" fmla="*/ 46 h 136"/>
              <a:gd name="T88" fmla="*/ 37 w 161"/>
              <a:gd name="T89" fmla="*/ 49 h 136"/>
              <a:gd name="T90" fmla="*/ 3 w 161"/>
              <a:gd name="T91" fmla="*/ 82 h 136"/>
              <a:gd name="T92" fmla="*/ 3 w 161"/>
              <a:gd name="T93" fmla="*/ 94 h 136"/>
              <a:gd name="T94" fmla="*/ 5 w 161"/>
              <a:gd name="T95" fmla="*/ 95 h 136"/>
              <a:gd name="T96" fmla="*/ 10 w 161"/>
              <a:gd name="T97" fmla="*/ 98 h 136"/>
              <a:gd name="T98" fmla="*/ 16 w 161"/>
              <a:gd name="T99" fmla="*/ 95 h 136"/>
              <a:gd name="T100" fmla="*/ 42 w 161"/>
              <a:gd name="T101" fmla="*/ 68 h 136"/>
              <a:gd name="T102" fmla="*/ 68 w 161"/>
              <a:gd name="T103" fmla="*/ 94 h 136"/>
              <a:gd name="T104" fmla="*/ 74 w 161"/>
              <a:gd name="T105" fmla="*/ 96 h 136"/>
              <a:gd name="T106" fmla="*/ 79 w 161"/>
              <a:gd name="T107" fmla="*/ 94 h 136"/>
              <a:gd name="T108" fmla="*/ 143 w 161"/>
              <a:gd name="T109" fmla="*/ 30 h 136"/>
              <a:gd name="T110" fmla="*/ 150 w 161"/>
              <a:gd name="T111" fmla="*/ 38 h 136"/>
              <a:gd name="T112" fmla="*/ 154 w 161"/>
              <a:gd name="T113" fmla="*/ 40 h 136"/>
              <a:gd name="T114" fmla="*/ 156 w 161"/>
              <a:gd name="T115" fmla="*/ 39 h 136"/>
              <a:gd name="T116" fmla="*/ 157 w 161"/>
              <a:gd name="T117" fmla="*/ 38 h 136"/>
              <a:gd name="T118" fmla="*/ 160 w 161"/>
              <a:gd name="T119" fmla="*/ 33 h 136"/>
              <a:gd name="T120" fmla="*/ 161 w 161"/>
              <a:gd name="T121" fmla="*/ 16 h 136"/>
              <a:gd name="T122" fmla="*/ 161 w 161"/>
              <a:gd name="T123" fmla="*/ 6 h 136"/>
              <a:gd name="T124" fmla="*/ 160 w 161"/>
              <a:gd name="T125" fmla="*/ 2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1" h="136">
                <a:moveTo>
                  <a:pt x="12" y="108"/>
                </a:moveTo>
                <a:cubicBezTo>
                  <a:pt x="12" y="134"/>
                  <a:pt x="12" y="134"/>
                  <a:pt x="12" y="134"/>
                </a:cubicBezTo>
                <a:cubicBezTo>
                  <a:pt x="12" y="135"/>
                  <a:pt x="13" y="136"/>
                  <a:pt x="16" y="136"/>
                </a:cubicBezTo>
                <a:cubicBezTo>
                  <a:pt x="35" y="136"/>
                  <a:pt x="35" y="136"/>
                  <a:pt x="35" y="136"/>
                </a:cubicBezTo>
                <a:cubicBezTo>
                  <a:pt x="36" y="136"/>
                  <a:pt x="37" y="135"/>
                  <a:pt x="37" y="134"/>
                </a:cubicBezTo>
                <a:cubicBezTo>
                  <a:pt x="37" y="88"/>
                  <a:pt x="37" y="88"/>
                  <a:pt x="37" y="88"/>
                </a:cubicBezTo>
                <a:cubicBezTo>
                  <a:pt x="23" y="102"/>
                  <a:pt x="23" y="102"/>
                  <a:pt x="23" y="102"/>
                </a:cubicBezTo>
                <a:cubicBezTo>
                  <a:pt x="20" y="105"/>
                  <a:pt x="17" y="107"/>
                  <a:pt x="12" y="108"/>
                </a:cubicBezTo>
                <a:close/>
                <a:moveTo>
                  <a:pt x="47" y="87"/>
                </a:moveTo>
                <a:cubicBezTo>
                  <a:pt x="47" y="134"/>
                  <a:pt x="47" y="134"/>
                  <a:pt x="47" y="134"/>
                </a:cubicBezTo>
                <a:cubicBezTo>
                  <a:pt x="47" y="135"/>
                  <a:pt x="49" y="136"/>
                  <a:pt x="51" y="136"/>
                </a:cubicBezTo>
                <a:cubicBezTo>
                  <a:pt x="70" y="136"/>
                  <a:pt x="70" y="136"/>
                  <a:pt x="70" y="136"/>
                </a:cubicBezTo>
                <a:cubicBezTo>
                  <a:pt x="71" y="136"/>
                  <a:pt x="73" y="135"/>
                  <a:pt x="73" y="134"/>
                </a:cubicBezTo>
                <a:cubicBezTo>
                  <a:pt x="73" y="106"/>
                  <a:pt x="73" y="106"/>
                  <a:pt x="73" y="106"/>
                </a:cubicBezTo>
                <a:cubicBezTo>
                  <a:pt x="69" y="106"/>
                  <a:pt x="64" y="104"/>
                  <a:pt x="62" y="101"/>
                </a:cubicBezTo>
                <a:lnTo>
                  <a:pt x="47" y="87"/>
                </a:lnTo>
                <a:close/>
                <a:moveTo>
                  <a:pt x="84" y="103"/>
                </a:moveTo>
                <a:cubicBezTo>
                  <a:pt x="84" y="134"/>
                  <a:pt x="84" y="134"/>
                  <a:pt x="84" y="134"/>
                </a:cubicBezTo>
                <a:cubicBezTo>
                  <a:pt x="84" y="135"/>
                  <a:pt x="85" y="136"/>
                  <a:pt x="86" y="136"/>
                </a:cubicBezTo>
                <a:cubicBezTo>
                  <a:pt x="106" y="136"/>
                  <a:pt x="106" y="136"/>
                  <a:pt x="106" y="136"/>
                </a:cubicBezTo>
                <a:cubicBezTo>
                  <a:pt x="108" y="136"/>
                  <a:pt x="110" y="135"/>
                  <a:pt x="110" y="134"/>
                </a:cubicBezTo>
                <a:cubicBezTo>
                  <a:pt x="110" y="78"/>
                  <a:pt x="110" y="78"/>
                  <a:pt x="110" y="78"/>
                </a:cubicBezTo>
                <a:cubicBezTo>
                  <a:pt x="86" y="100"/>
                  <a:pt x="86" y="100"/>
                  <a:pt x="86" y="100"/>
                </a:cubicBezTo>
                <a:cubicBezTo>
                  <a:pt x="85" y="102"/>
                  <a:pt x="84" y="103"/>
                  <a:pt x="84" y="103"/>
                </a:cubicBezTo>
                <a:close/>
                <a:moveTo>
                  <a:pt x="143" y="45"/>
                </a:moveTo>
                <a:cubicBezTo>
                  <a:pt x="120" y="69"/>
                  <a:pt x="120" y="69"/>
                  <a:pt x="120" y="69"/>
                </a:cubicBezTo>
                <a:cubicBezTo>
                  <a:pt x="120" y="134"/>
                  <a:pt x="120" y="134"/>
                  <a:pt x="120" y="134"/>
                </a:cubicBezTo>
                <a:cubicBezTo>
                  <a:pt x="120" y="135"/>
                  <a:pt x="121" y="136"/>
                  <a:pt x="122" y="136"/>
                </a:cubicBezTo>
                <a:cubicBezTo>
                  <a:pt x="143" y="136"/>
                  <a:pt x="143" y="136"/>
                  <a:pt x="143" y="136"/>
                </a:cubicBezTo>
                <a:cubicBezTo>
                  <a:pt x="145" y="136"/>
                  <a:pt x="146" y="135"/>
                  <a:pt x="146" y="134"/>
                </a:cubicBezTo>
                <a:cubicBezTo>
                  <a:pt x="146" y="47"/>
                  <a:pt x="146" y="47"/>
                  <a:pt x="146" y="47"/>
                </a:cubicBezTo>
                <a:cubicBezTo>
                  <a:pt x="145" y="46"/>
                  <a:pt x="145" y="46"/>
                  <a:pt x="145" y="45"/>
                </a:cubicBezTo>
                <a:lnTo>
                  <a:pt x="143" y="45"/>
                </a:lnTo>
                <a:close/>
                <a:moveTo>
                  <a:pt x="160" y="2"/>
                </a:moveTo>
                <a:cubicBezTo>
                  <a:pt x="158" y="1"/>
                  <a:pt x="157" y="0"/>
                  <a:pt x="155" y="0"/>
                </a:cubicBezTo>
                <a:cubicBezTo>
                  <a:pt x="145" y="1"/>
                  <a:pt x="136" y="1"/>
                  <a:pt x="127" y="1"/>
                </a:cubicBezTo>
                <a:cubicBezTo>
                  <a:pt x="125" y="1"/>
                  <a:pt x="124" y="1"/>
                  <a:pt x="123" y="4"/>
                </a:cubicBezTo>
                <a:cubicBezTo>
                  <a:pt x="122" y="4"/>
                  <a:pt x="122" y="4"/>
                  <a:pt x="122" y="5"/>
                </a:cubicBezTo>
                <a:cubicBezTo>
                  <a:pt x="120" y="7"/>
                  <a:pt x="122" y="10"/>
                  <a:pt x="123" y="11"/>
                </a:cubicBezTo>
                <a:cubicBezTo>
                  <a:pt x="125" y="12"/>
                  <a:pt x="125" y="12"/>
                  <a:pt x="125" y="12"/>
                </a:cubicBezTo>
                <a:cubicBezTo>
                  <a:pt x="127" y="15"/>
                  <a:pt x="128" y="16"/>
                  <a:pt x="130" y="17"/>
                </a:cubicBezTo>
                <a:cubicBezTo>
                  <a:pt x="74" y="74"/>
                  <a:pt x="74" y="74"/>
                  <a:pt x="74" y="74"/>
                </a:cubicBezTo>
                <a:cubicBezTo>
                  <a:pt x="48" y="49"/>
                  <a:pt x="48" y="49"/>
                  <a:pt x="48" y="49"/>
                </a:cubicBezTo>
                <a:cubicBezTo>
                  <a:pt x="47" y="48"/>
                  <a:pt x="44" y="46"/>
                  <a:pt x="42" y="46"/>
                </a:cubicBezTo>
                <a:cubicBezTo>
                  <a:pt x="41" y="46"/>
                  <a:pt x="38" y="48"/>
                  <a:pt x="37" y="49"/>
                </a:cubicBezTo>
                <a:cubicBezTo>
                  <a:pt x="3" y="82"/>
                  <a:pt x="3" y="82"/>
                  <a:pt x="3" y="82"/>
                </a:cubicBezTo>
                <a:cubicBezTo>
                  <a:pt x="0" y="85"/>
                  <a:pt x="0" y="90"/>
                  <a:pt x="3" y="94"/>
                </a:cubicBezTo>
                <a:cubicBezTo>
                  <a:pt x="5" y="95"/>
                  <a:pt x="5" y="95"/>
                  <a:pt x="5" y="95"/>
                </a:cubicBezTo>
                <a:cubicBezTo>
                  <a:pt x="6" y="96"/>
                  <a:pt x="8" y="98"/>
                  <a:pt x="10" y="98"/>
                </a:cubicBezTo>
                <a:cubicBezTo>
                  <a:pt x="13" y="98"/>
                  <a:pt x="15" y="96"/>
                  <a:pt x="16" y="95"/>
                </a:cubicBezTo>
                <a:cubicBezTo>
                  <a:pt x="42" y="68"/>
                  <a:pt x="42" y="68"/>
                  <a:pt x="42" y="68"/>
                </a:cubicBezTo>
                <a:cubicBezTo>
                  <a:pt x="68" y="94"/>
                  <a:pt x="68" y="94"/>
                  <a:pt x="68" y="94"/>
                </a:cubicBezTo>
                <a:cubicBezTo>
                  <a:pt x="69" y="95"/>
                  <a:pt x="71" y="96"/>
                  <a:pt x="74" y="96"/>
                </a:cubicBezTo>
                <a:cubicBezTo>
                  <a:pt x="76" y="96"/>
                  <a:pt x="78" y="95"/>
                  <a:pt x="79" y="94"/>
                </a:cubicBezTo>
                <a:cubicBezTo>
                  <a:pt x="143" y="30"/>
                  <a:pt x="143" y="30"/>
                  <a:pt x="143" y="30"/>
                </a:cubicBezTo>
                <a:cubicBezTo>
                  <a:pt x="150" y="38"/>
                  <a:pt x="150" y="38"/>
                  <a:pt x="150" y="38"/>
                </a:cubicBezTo>
                <a:cubicBezTo>
                  <a:pt x="151" y="39"/>
                  <a:pt x="152" y="40"/>
                  <a:pt x="154" y="40"/>
                </a:cubicBezTo>
                <a:cubicBezTo>
                  <a:pt x="155" y="40"/>
                  <a:pt x="156" y="39"/>
                  <a:pt x="156" y="39"/>
                </a:cubicBezTo>
                <a:cubicBezTo>
                  <a:pt x="157" y="39"/>
                  <a:pt x="157" y="39"/>
                  <a:pt x="157" y="38"/>
                </a:cubicBezTo>
                <a:cubicBezTo>
                  <a:pt x="160" y="37"/>
                  <a:pt x="160" y="35"/>
                  <a:pt x="160" y="33"/>
                </a:cubicBezTo>
                <a:cubicBezTo>
                  <a:pt x="160" y="27"/>
                  <a:pt x="160" y="22"/>
                  <a:pt x="161" y="16"/>
                </a:cubicBezTo>
                <a:cubicBezTo>
                  <a:pt x="161" y="6"/>
                  <a:pt x="161" y="6"/>
                  <a:pt x="161" y="6"/>
                </a:cubicBezTo>
                <a:cubicBezTo>
                  <a:pt x="161" y="5"/>
                  <a:pt x="161" y="2"/>
                  <a:pt x="160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Google Shape;88;p30">
            <a:extLst>
              <a:ext uri="{FF2B5EF4-FFF2-40B4-BE49-F238E27FC236}">
                <a16:creationId xmlns:a16="http://schemas.microsoft.com/office/drawing/2014/main" id="{BBB54F1D-EE70-8AAF-9518-927BBADEAE58}"/>
              </a:ext>
            </a:extLst>
          </p:cNvPr>
          <p:cNvSpPr txBox="1"/>
          <p:nvPr/>
        </p:nvSpPr>
        <p:spPr>
          <a:xfrm>
            <a:off x="8975761" y="4904830"/>
            <a:ext cx="3061068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pobudzanie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rozwoju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gospodarczego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gdyż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wysoki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popyt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na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ekoinnowacyjne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rozwiązania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jest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dla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przedsiębiorców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(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potencjalnych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wykonawców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),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sygnałem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do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inwestowania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br>
              <a:rPr lang="pl-PL" sz="1200" kern="100" dirty="0">
                <a:effectLst/>
                <a:latin typeface="DM Sans Light"/>
                <a:ea typeface="SimSun" panose="02010600030101010101" pitchFamily="2" charset="-122"/>
              </a:rPr>
            </a:b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w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tworzenie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nowych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technologii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w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zakresie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ochrony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środowisk</a:t>
            </a:r>
            <a:r>
              <a:rPr lang="pl-PL" sz="1200" kern="100" dirty="0">
                <a:effectLst/>
                <a:latin typeface="DM Sans Light"/>
                <a:ea typeface="SimSun" panose="02010600030101010101" pitchFamily="2" charset="-122"/>
              </a:rPr>
              <a:t>a</a:t>
            </a:r>
            <a:endParaRPr lang="en-GB" sz="1200" dirty="0">
              <a:latin typeface="DM Sans Light"/>
            </a:endParaRPr>
          </a:p>
        </p:txBody>
      </p:sp>
      <p:sp>
        <p:nvSpPr>
          <p:cNvPr id="5" name="TextBox 44">
            <a:extLst>
              <a:ext uri="{FF2B5EF4-FFF2-40B4-BE49-F238E27FC236}">
                <a16:creationId xmlns:a16="http://schemas.microsoft.com/office/drawing/2014/main" id="{EFC70BF6-4A2C-A3E7-93B1-1ADB1CAE54B0}"/>
              </a:ext>
            </a:extLst>
          </p:cNvPr>
          <p:cNvSpPr txBox="1"/>
          <p:nvPr/>
        </p:nvSpPr>
        <p:spPr>
          <a:xfrm>
            <a:off x="8975761" y="4572196"/>
            <a:ext cx="2115400" cy="364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l-PL" b="1" dirty="0">
                <a:solidFill>
                  <a:schemeClr val="accent2"/>
                </a:solidFill>
                <a:latin typeface="DM Sans SemiBold" pitchFamily="2" charset="0"/>
              </a:rPr>
              <a:t>Rozwój gospodarczy</a:t>
            </a:r>
            <a:endParaRPr lang="en-GB" b="1" dirty="0">
              <a:solidFill>
                <a:schemeClr val="accent2"/>
              </a:solidFill>
              <a:latin typeface="DM Sans SemiBold" pitchFamily="2" charset="0"/>
            </a:endParaRPr>
          </a:p>
        </p:txBody>
      </p:sp>
      <p:sp>
        <p:nvSpPr>
          <p:cNvPr id="10" name="Freeform 47">
            <a:extLst>
              <a:ext uri="{FF2B5EF4-FFF2-40B4-BE49-F238E27FC236}">
                <a16:creationId xmlns:a16="http://schemas.microsoft.com/office/drawing/2014/main" id="{9FB55FBC-6772-EE2B-8114-DAA9E846B25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603436" y="4616999"/>
            <a:ext cx="640080" cy="640080"/>
          </a:xfrm>
          <a:custGeom>
            <a:avLst/>
            <a:gdLst>
              <a:gd name="T0" fmla="*/ 153 w 160"/>
              <a:gd name="T1" fmla="*/ 65 h 160"/>
              <a:gd name="T2" fmla="*/ 142 w 160"/>
              <a:gd name="T3" fmla="*/ 64 h 160"/>
              <a:gd name="T4" fmla="*/ 134 w 160"/>
              <a:gd name="T5" fmla="*/ 56 h 160"/>
              <a:gd name="T6" fmla="*/ 136 w 160"/>
              <a:gd name="T7" fmla="*/ 46 h 160"/>
              <a:gd name="T8" fmla="*/ 140 w 160"/>
              <a:gd name="T9" fmla="*/ 38 h 160"/>
              <a:gd name="T10" fmla="*/ 140 w 160"/>
              <a:gd name="T11" fmla="*/ 27 h 160"/>
              <a:gd name="T12" fmla="*/ 131 w 160"/>
              <a:gd name="T13" fmla="*/ 19 h 160"/>
              <a:gd name="T14" fmla="*/ 121 w 160"/>
              <a:gd name="T15" fmla="*/ 17 h 160"/>
              <a:gd name="T16" fmla="*/ 113 w 160"/>
              <a:gd name="T17" fmla="*/ 24 h 160"/>
              <a:gd name="T18" fmla="*/ 102 w 160"/>
              <a:gd name="T19" fmla="*/ 24 h 160"/>
              <a:gd name="T20" fmla="*/ 96 w 160"/>
              <a:gd name="T21" fmla="*/ 16 h 160"/>
              <a:gd name="T22" fmla="*/ 94 w 160"/>
              <a:gd name="T23" fmla="*/ 6 h 160"/>
              <a:gd name="T24" fmla="*/ 86 w 160"/>
              <a:gd name="T25" fmla="*/ 0 h 160"/>
              <a:gd name="T26" fmla="*/ 73 w 160"/>
              <a:gd name="T27" fmla="*/ 0 h 160"/>
              <a:gd name="T28" fmla="*/ 65 w 160"/>
              <a:gd name="T29" fmla="*/ 6 h 160"/>
              <a:gd name="T30" fmla="*/ 64 w 160"/>
              <a:gd name="T31" fmla="*/ 16 h 160"/>
              <a:gd name="T32" fmla="*/ 57 w 160"/>
              <a:gd name="T33" fmla="*/ 24 h 160"/>
              <a:gd name="T34" fmla="*/ 46 w 160"/>
              <a:gd name="T35" fmla="*/ 24 h 160"/>
              <a:gd name="T36" fmla="*/ 38 w 160"/>
              <a:gd name="T37" fmla="*/ 17 h 160"/>
              <a:gd name="T38" fmla="*/ 27 w 160"/>
              <a:gd name="T39" fmla="*/ 19 h 160"/>
              <a:gd name="T40" fmla="*/ 19 w 160"/>
              <a:gd name="T41" fmla="*/ 27 h 160"/>
              <a:gd name="T42" fmla="*/ 17 w 160"/>
              <a:gd name="T43" fmla="*/ 38 h 160"/>
              <a:gd name="T44" fmla="*/ 24 w 160"/>
              <a:gd name="T45" fmla="*/ 46 h 160"/>
              <a:gd name="T46" fmla="*/ 24 w 160"/>
              <a:gd name="T47" fmla="*/ 56 h 160"/>
              <a:gd name="T48" fmla="*/ 16 w 160"/>
              <a:gd name="T49" fmla="*/ 64 h 160"/>
              <a:gd name="T50" fmla="*/ 6 w 160"/>
              <a:gd name="T51" fmla="*/ 65 h 160"/>
              <a:gd name="T52" fmla="*/ 0 w 160"/>
              <a:gd name="T53" fmla="*/ 73 h 160"/>
              <a:gd name="T54" fmla="*/ 0 w 160"/>
              <a:gd name="T55" fmla="*/ 86 h 160"/>
              <a:gd name="T56" fmla="*/ 6 w 160"/>
              <a:gd name="T57" fmla="*/ 93 h 160"/>
              <a:gd name="T58" fmla="*/ 16 w 160"/>
              <a:gd name="T59" fmla="*/ 96 h 160"/>
              <a:gd name="T60" fmla="*/ 24 w 160"/>
              <a:gd name="T61" fmla="*/ 102 h 160"/>
              <a:gd name="T62" fmla="*/ 24 w 160"/>
              <a:gd name="T63" fmla="*/ 113 h 160"/>
              <a:gd name="T64" fmla="*/ 17 w 160"/>
              <a:gd name="T65" fmla="*/ 121 h 160"/>
              <a:gd name="T66" fmla="*/ 19 w 160"/>
              <a:gd name="T67" fmla="*/ 131 h 160"/>
              <a:gd name="T68" fmla="*/ 27 w 160"/>
              <a:gd name="T69" fmla="*/ 141 h 160"/>
              <a:gd name="T70" fmla="*/ 38 w 160"/>
              <a:gd name="T71" fmla="*/ 141 h 160"/>
              <a:gd name="T72" fmla="*/ 46 w 160"/>
              <a:gd name="T73" fmla="*/ 136 h 160"/>
              <a:gd name="T74" fmla="*/ 57 w 160"/>
              <a:gd name="T75" fmla="*/ 134 h 160"/>
              <a:gd name="T76" fmla="*/ 64 w 160"/>
              <a:gd name="T77" fmla="*/ 142 h 160"/>
              <a:gd name="T78" fmla="*/ 65 w 160"/>
              <a:gd name="T79" fmla="*/ 153 h 160"/>
              <a:gd name="T80" fmla="*/ 73 w 160"/>
              <a:gd name="T81" fmla="*/ 160 h 160"/>
              <a:gd name="T82" fmla="*/ 86 w 160"/>
              <a:gd name="T83" fmla="*/ 160 h 160"/>
              <a:gd name="T84" fmla="*/ 94 w 160"/>
              <a:gd name="T85" fmla="*/ 153 h 160"/>
              <a:gd name="T86" fmla="*/ 96 w 160"/>
              <a:gd name="T87" fmla="*/ 142 h 160"/>
              <a:gd name="T88" fmla="*/ 102 w 160"/>
              <a:gd name="T89" fmla="*/ 134 h 160"/>
              <a:gd name="T90" fmla="*/ 113 w 160"/>
              <a:gd name="T91" fmla="*/ 136 h 160"/>
              <a:gd name="T92" fmla="*/ 121 w 160"/>
              <a:gd name="T93" fmla="*/ 141 h 160"/>
              <a:gd name="T94" fmla="*/ 131 w 160"/>
              <a:gd name="T95" fmla="*/ 141 h 160"/>
              <a:gd name="T96" fmla="*/ 140 w 160"/>
              <a:gd name="T97" fmla="*/ 131 h 160"/>
              <a:gd name="T98" fmla="*/ 140 w 160"/>
              <a:gd name="T99" fmla="*/ 121 h 160"/>
              <a:gd name="T100" fmla="*/ 136 w 160"/>
              <a:gd name="T101" fmla="*/ 113 h 160"/>
              <a:gd name="T102" fmla="*/ 134 w 160"/>
              <a:gd name="T103" fmla="*/ 102 h 160"/>
              <a:gd name="T104" fmla="*/ 142 w 160"/>
              <a:gd name="T105" fmla="*/ 96 h 160"/>
              <a:gd name="T106" fmla="*/ 153 w 160"/>
              <a:gd name="T107" fmla="*/ 93 h 160"/>
              <a:gd name="T108" fmla="*/ 160 w 160"/>
              <a:gd name="T109" fmla="*/ 86 h 160"/>
              <a:gd name="T110" fmla="*/ 160 w 160"/>
              <a:gd name="T111" fmla="*/ 73 h 160"/>
              <a:gd name="T112" fmla="*/ 153 w 160"/>
              <a:gd name="T113" fmla="*/ 65 h 160"/>
              <a:gd name="T114" fmla="*/ 80 w 160"/>
              <a:gd name="T115" fmla="*/ 109 h 160"/>
              <a:gd name="T116" fmla="*/ 51 w 160"/>
              <a:gd name="T117" fmla="*/ 80 h 160"/>
              <a:gd name="T118" fmla="*/ 80 w 160"/>
              <a:gd name="T119" fmla="*/ 51 h 160"/>
              <a:gd name="T120" fmla="*/ 108 w 160"/>
              <a:gd name="T121" fmla="*/ 80 h 160"/>
              <a:gd name="T122" fmla="*/ 80 w 160"/>
              <a:gd name="T123" fmla="*/ 109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60" h="160">
                <a:moveTo>
                  <a:pt x="153" y="65"/>
                </a:moveTo>
                <a:cubicBezTo>
                  <a:pt x="142" y="64"/>
                  <a:pt x="142" y="64"/>
                  <a:pt x="142" y="64"/>
                </a:cubicBezTo>
                <a:cubicBezTo>
                  <a:pt x="139" y="64"/>
                  <a:pt x="136" y="61"/>
                  <a:pt x="134" y="56"/>
                </a:cubicBezTo>
                <a:cubicBezTo>
                  <a:pt x="132" y="53"/>
                  <a:pt x="132" y="48"/>
                  <a:pt x="136" y="46"/>
                </a:cubicBezTo>
                <a:cubicBezTo>
                  <a:pt x="140" y="38"/>
                  <a:pt x="140" y="38"/>
                  <a:pt x="140" y="38"/>
                </a:cubicBezTo>
                <a:cubicBezTo>
                  <a:pt x="144" y="35"/>
                  <a:pt x="144" y="30"/>
                  <a:pt x="140" y="27"/>
                </a:cubicBezTo>
                <a:cubicBezTo>
                  <a:pt x="131" y="19"/>
                  <a:pt x="131" y="19"/>
                  <a:pt x="131" y="19"/>
                </a:cubicBezTo>
                <a:cubicBezTo>
                  <a:pt x="129" y="16"/>
                  <a:pt x="124" y="16"/>
                  <a:pt x="121" y="17"/>
                </a:cubicBezTo>
                <a:cubicBezTo>
                  <a:pt x="113" y="24"/>
                  <a:pt x="113" y="24"/>
                  <a:pt x="113" y="24"/>
                </a:cubicBezTo>
                <a:cubicBezTo>
                  <a:pt x="110" y="25"/>
                  <a:pt x="105" y="25"/>
                  <a:pt x="102" y="24"/>
                </a:cubicBezTo>
                <a:cubicBezTo>
                  <a:pt x="99" y="22"/>
                  <a:pt x="96" y="19"/>
                  <a:pt x="96" y="16"/>
                </a:cubicBezTo>
                <a:cubicBezTo>
                  <a:pt x="94" y="6"/>
                  <a:pt x="94" y="6"/>
                  <a:pt x="94" y="6"/>
                </a:cubicBezTo>
                <a:cubicBezTo>
                  <a:pt x="92" y="3"/>
                  <a:pt x="89" y="0"/>
                  <a:pt x="86" y="0"/>
                </a:cubicBezTo>
                <a:cubicBezTo>
                  <a:pt x="73" y="0"/>
                  <a:pt x="73" y="0"/>
                  <a:pt x="73" y="0"/>
                </a:cubicBezTo>
                <a:cubicBezTo>
                  <a:pt x="70" y="0"/>
                  <a:pt x="65" y="3"/>
                  <a:pt x="65" y="6"/>
                </a:cubicBezTo>
                <a:cubicBezTo>
                  <a:pt x="64" y="16"/>
                  <a:pt x="64" y="16"/>
                  <a:pt x="64" y="16"/>
                </a:cubicBezTo>
                <a:cubicBezTo>
                  <a:pt x="64" y="19"/>
                  <a:pt x="60" y="22"/>
                  <a:pt x="57" y="24"/>
                </a:cubicBezTo>
                <a:cubicBezTo>
                  <a:pt x="52" y="25"/>
                  <a:pt x="48" y="25"/>
                  <a:pt x="46" y="24"/>
                </a:cubicBezTo>
                <a:cubicBezTo>
                  <a:pt x="38" y="17"/>
                  <a:pt x="38" y="17"/>
                  <a:pt x="38" y="17"/>
                </a:cubicBezTo>
                <a:cubicBezTo>
                  <a:pt x="35" y="16"/>
                  <a:pt x="30" y="16"/>
                  <a:pt x="27" y="19"/>
                </a:cubicBezTo>
                <a:cubicBezTo>
                  <a:pt x="19" y="27"/>
                  <a:pt x="19" y="27"/>
                  <a:pt x="19" y="27"/>
                </a:cubicBezTo>
                <a:cubicBezTo>
                  <a:pt x="16" y="30"/>
                  <a:pt x="16" y="35"/>
                  <a:pt x="17" y="38"/>
                </a:cubicBezTo>
                <a:cubicBezTo>
                  <a:pt x="24" y="46"/>
                  <a:pt x="24" y="46"/>
                  <a:pt x="24" y="46"/>
                </a:cubicBezTo>
                <a:cubicBezTo>
                  <a:pt x="25" y="48"/>
                  <a:pt x="25" y="53"/>
                  <a:pt x="24" y="56"/>
                </a:cubicBezTo>
                <a:cubicBezTo>
                  <a:pt x="24" y="61"/>
                  <a:pt x="19" y="64"/>
                  <a:pt x="16" y="64"/>
                </a:cubicBezTo>
                <a:cubicBezTo>
                  <a:pt x="6" y="65"/>
                  <a:pt x="6" y="65"/>
                  <a:pt x="6" y="65"/>
                </a:cubicBezTo>
                <a:cubicBezTo>
                  <a:pt x="3" y="65"/>
                  <a:pt x="0" y="69"/>
                  <a:pt x="0" y="73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89"/>
                  <a:pt x="3" y="93"/>
                  <a:pt x="6" y="93"/>
                </a:cubicBezTo>
                <a:cubicBezTo>
                  <a:pt x="16" y="96"/>
                  <a:pt x="16" y="96"/>
                  <a:pt x="16" y="96"/>
                </a:cubicBezTo>
                <a:cubicBezTo>
                  <a:pt x="19" y="96"/>
                  <a:pt x="24" y="99"/>
                  <a:pt x="24" y="102"/>
                </a:cubicBezTo>
                <a:cubicBezTo>
                  <a:pt x="25" y="105"/>
                  <a:pt x="25" y="110"/>
                  <a:pt x="24" y="113"/>
                </a:cubicBezTo>
                <a:cubicBezTo>
                  <a:pt x="17" y="121"/>
                  <a:pt x="17" y="121"/>
                  <a:pt x="17" y="121"/>
                </a:cubicBezTo>
                <a:cubicBezTo>
                  <a:pt x="16" y="125"/>
                  <a:pt x="16" y="129"/>
                  <a:pt x="19" y="131"/>
                </a:cubicBezTo>
                <a:cubicBezTo>
                  <a:pt x="27" y="141"/>
                  <a:pt x="27" y="141"/>
                  <a:pt x="27" y="141"/>
                </a:cubicBezTo>
                <a:cubicBezTo>
                  <a:pt x="30" y="142"/>
                  <a:pt x="35" y="144"/>
                  <a:pt x="38" y="141"/>
                </a:cubicBezTo>
                <a:cubicBezTo>
                  <a:pt x="46" y="136"/>
                  <a:pt x="46" y="136"/>
                  <a:pt x="46" y="136"/>
                </a:cubicBezTo>
                <a:cubicBezTo>
                  <a:pt x="48" y="133"/>
                  <a:pt x="52" y="133"/>
                  <a:pt x="57" y="134"/>
                </a:cubicBezTo>
                <a:cubicBezTo>
                  <a:pt x="60" y="136"/>
                  <a:pt x="64" y="139"/>
                  <a:pt x="64" y="142"/>
                </a:cubicBezTo>
                <a:cubicBezTo>
                  <a:pt x="65" y="153"/>
                  <a:pt x="65" y="153"/>
                  <a:pt x="65" y="153"/>
                </a:cubicBezTo>
                <a:cubicBezTo>
                  <a:pt x="65" y="157"/>
                  <a:pt x="70" y="160"/>
                  <a:pt x="73" y="160"/>
                </a:cubicBezTo>
                <a:cubicBezTo>
                  <a:pt x="86" y="160"/>
                  <a:pt x="86" y="160"/>
                  <a:pt x="86" y="160"/>
                </a:cubicBezTo>
                <a:cubicBezTo>
                  <a:pt x="89" y="160"/>
                  <a:pt x="92" y="157"/>
                  <a:pt x="94" y="153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6" y="139"/>
                  <a:pt x="99" y="136"/>
                  <a:pt x="102" y="134"/>
                </a:cubicBezTo>
                <a:cubicBezTo>
                  <a:pt x="105" y="133"/>
                  <a:pt x="110" y="133"/>
                  <a:pt x="113" y="136"/>
                </a:cubicBezTo>
                <a:cubicBezTo>
                  <a:pt x="121" y="141"/>
                  <a:pt x="121" y="141"/>
                  <a:pt x="121" y="141"/>
                </a:cubicBezTo>
                <a:cubicBezTo>
                  <a:pt x="124" y="144"/>
                  <a:pt x="129" y="142"/>
                  <a:pt x="131" y="141"/>
                </a:cubicBezTo>
                <a:cubicBezTo>
                  <a:pt x="140" y="131"/>
                  <a:pt x="140" y="131"/>
                  <a:pt x="140" y="131"/>
                </a:cubicBezTo>
                <a:cubicBezTo>
                  <a:pt x="144" y="129"/>
                  <a:pt x="144" y="125"/>
                  <a:pt x="140" y="121"/>
                </a:cubicBezTo>
                <a:cubicBezTo>
                  <a:pt x="136" y="113"/>
                  <a:pt x="136" y="113"/>
                  <a:pt x="136" y="113"/>
                </a:cubicBezTo>
                <a:cubicBezTo>
                  <a:pt x="132" y="110"/>
                  <a:pt x="132" y="105"/>
                  <a:pt x="134" y="102"/>
                </a:cubicBezTo>
                <a:cubicBezTo>
                  <a:pt x="136" y="99"/>
                  <a:pt x="139" y="96"/>
                  <a:pt x="142" y="96"/>
                </a:cubicBezTo>
                <a:cubicBezTo>
                  <a:pt x="153" y="93"/>
                  <a:pt x="153" y="93"/>
                  <a:pt x="153" y="93"/>
                </a:cubicBezTo>
                <a:cubicBezTo>
                  <a:pt x="156" y="93"/>
                  <a:pt x="160" y="89"/>
                  <a:pt x="160" y="86"/>
                </a:cubicBezTo>
                <a:cubicBezTo>
                  <a:pt x="160" y="73"/>
                  <a:pt x="160" y="73"/>
                  <a:pt x="160" y="73"/>
                </a:cubicBezTo>
                <a:cubicBezTo>
                  <a:pt x="160" y="69"/>
                  <a:pt x="156" y="65"/>
                  <a:pt x="153" y="65"/>
                </a:cubicBezTo>
                <a:close/>
                <a:moveTo>
                  <a:pt x="80" y="109"/>
                </a:moveTo>
                <a:cubicBezTo>
                  <a:pt x="64" y="109"/>
                  <a:pt x="51" y="96"/>
                  <a:pt x="51" y="80"/>
                </a:cubicBezTo>
                <a:cubicBezTo>
                  <a:pt x="51" y="64"/>
                  <a:pt x="64" y="51"/>
                  <a:pt x="80" y="51"/>
                </a:cubicBezTo>
                <a:cubicBezTo>
                  <a:pt x="96" y="51"/>
                  <a:pt x="108" y="64"/>
                  <a:pt x="108" y="80"/>
                </a:cubicBezTo>
                <a:cubicBezTo>
                  <a:pt x="108" y="96"/>
                  <a:pt x="96" y="109"/>
                  <a:pt x="80" y="1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05">
            <a:extLst>
              <a:ext uri="{FF2B5EF4-FFF2-40B4-BE49-F238E27FC236}">
                <a16:creationId xmlns:a16="http://schemas.microsoft.com/office/drawing/2014/main" id="{23703FB4-5CF5-6D97-2913-A85A16FCE6F7}"/>
              </a:ext>
            </a:extLst>
          </p:cNvPr>
          <p:cNvSpPr>
            <a:spLocks noEditPoints="1"/>
          </p:cNvSpPr>
          <p:nvPr/>
        </p:nvSpPr>
        <p:spPr bwMode="auto">
          <a:xfrm>
            <a:off x="7671445" y="977649"/>
            <a:ext cx="572071" cy="572071"/>
          </a:xfrm>
          <a:custGeom>
            <a:avLst/>
            <a:gdLst>
              <a:gd name="T0" fmla="*/ 42 w 160"/>
              <a:gd name="T1" fmla="*/ 151 h 160"/>
              <a:gd name="T2" fmla="*/ 33 w 160"/>
              <a:gd name="T3" fmla="*/ 160 h 160"/>
              <a:gd name="T4" fmla="*/ 9 w 160"/>
              <a:gd name="T5" fmla="*/ 160 h 160"/>
              <a:gd name="T6" fmla="*/ 0 w 160"/>
              <a:gd name="T7" fmla="*/ 151 h 160"/>
              <a:gd name="T8" fmla="*/ 0 w 160"/>
              <a:gd name="T9" fmla="*/ 71 h 160"/>
              <a:gd name="T10" fmla="*/ 9 w 160"/>
              <a:gd name="T11" fmla="*/ 62 h 160"/>
              <a:gd name="T12" fmla="*/ 33 w 160"/>
              <a:gd name="T13" fmla="*/ 62 h 160"/>
              <a:gd name="T14" fmla="*/ 42 w 160"/>
              <a:gd name="T15" fmla="*/ 69 h 160"/>
              <a:gd name="T16" fmla="*/ 42 w 160"/>
              <a:gd name="T17" fmla="*/ 69 h 160"/>
              <a:gd name="T18" fmla="*/ 42 w 160"/>
              <a:gd name="T19" fmla="*/ 149 h 160"/>
              <a:gd name="T20" fmla="*/ 42 w 160"/>
              <a:gd name="T21" fmla="*/ 151 h 160"/>
              <a:gd name="T22" fmla="*/ 42 w 160"/>
              <a:gd name="T23" fmla="*/ 151 h 160"/>
              <a:gd name="T24" fmla="*/ 160 w 160"/>
              <a:gd name="T25" fmla="*/ 83 h 160"/>
              <a:gd name="T26" fmla="*/ 146 w 160"/>
              <a:gd name="T27" fmla="*/ 69 h 160"/>
              <a:gd name="T28" fmla="*/ 105 w 160"/>
              <a:gd name="T29" fmla="*/ 69 h 160"/>
              <a:gd name="T30" fmla="*/ 103 w 160"/>
              <a:gd name="T31" fmla="*/ 67 h 160"/>
              <a:gd name="T32" fmla="*/ 103 w 160"/>
              <a:gd name="T33" fmla="*/ 66 h 160"/>
              <a:gd name="T34" fmla="*/ 113 w 160"/>
              <a:gd name="T35" fmla="*/ 29 h 160"/>
              <a:gd name="T36" fmla="*/ 115 w 160"/>
              <a:gd name="T37" fmla="*/ 26 h 160"/>
              <a:gd name="T38" fmla="*/ 111 w 160"/>
              <a:gd name="T39" fmla="*/ 8 h 160"/>
              <a:gd name="T40" fmla="*/ 98 w 160"/>
              <a:gd name="T41" fmla="*/ 0 h 160"/>
              <a:gd name="T42" fmla="*/ 87 w 160"/>
              <a:gd name="T43" fmla="*/ 0 h 160"/>
              <a:gd name="T44" fmla="*/ 84 w 160"/>
              <a:gd name="T45" fmla="*/ 3 h 160"/>
              <a:gd name="T46" fmla="*/ 68 w 160"/>
              <a:gd name="T47" fmla="*/ 45 h 160"/>
              <a:gd name="T48" fmla="*/ 49 w 160"/>
              <a:gd name="T49" fmla="*/ 64 h 160"/>
              <a:gd name="T50" fmla="*/ 49 w 160"/>
              <a:gd name="T51" fmla="*/ 153 h 160"/>
              <a:gd name="T52" fmla="*/ 77 w 160"/>
              <a:gd name="T53" fmla="*/ 160 h 160"/>
              <a:gd name="T54" fmla="*/ 125 w 160"/>
              <a:gd name="T55" fmla="*/ 160 h 160"/>
              <a:gd name="T56" fmla="*/ 139 w 160"/>
              <a:gd name="T57" fmla="*/ 146 h 160"/>
              <a:gd name="T58" fmla="*/ 138 w 160"/>
              <a:gd name="T59" fmla="*/ 137 h 160"/>
              <a:gd name="T60" fmla="*/ 146 w 160"/>
              <a:gd name="T61" fmla="*/ 125 h 160"/>
              <a:gd name="T62" fmla="*/ 145 w 160"/>
              <a:gd name="T63" fmla="*/ 116 h 160"/>
              <a:gd name="T64" fmla="*/ 153 w 160"/>
              <a:gd name="T65" fmla="*/ 104 h 160"/>
              <a:gd name="T66" fmla="*/ 151 w 160"/>
              <a:gd name="T67" fmla="*/ 95 h 160"/>
              <a:gd name="T68" fmla="*/ 160 w 160"/>
              <a:gd name="T69" fmla="*/ 83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0" h="160">
                <a:moveTo>
                  <a:pt x="42" y="151"/>
                </a:moveTo>
                <a:cubicBezTo>
                  <a:pt x="42" y="156"/>
                  <a:pt x="38" y="160"/>
                  <a:pt x="33" y="160"/>
                </a:cubicBezTo>
                <a:cubicBezTo>
                  <a:pt x="9" y="160"/>
                  <a:pt x="9" y="160"/>
                  <a:pt x="9" y="160"/>
                </a:cubicBezTo>
                <a:cubicBezTo>
                  <a:pt x="5" y="160"/>
                  <a:pt x="0" y="156"/>
                  <a:pt x="0" y="151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66"/>
                  <a:pt x="5" y="62"/>
                  <a:pt x="9" y="62"/>
                </a:cubicBezTo>
                <a:cubicBezTo>
                  <a:pt x="33" y="62"/>
                  <a:pt x="33" y="62"/>
                  <a:pt x="33" y="62"/>
                </a:cubicBezTo>
                <a:cubicBezTo>
                  <a:pt x="38" y="62"/>
                  <a:pt x="42" y="66"/>
                  <a:pt x="42" y="69"/>
                </a:cubicBezTo>
                <a:cubicBezTo>
                  <a:pt x="42" y="69"/>
                  <a:pt x="42" y="69"/>
                  <a:pt x="42" y="69"/>
                </a:cubicBezTo>
                <a:cubicBezTo>
                  <a:pt x="42" y="149"/>
                  <a:pt x="42" y="149"/>
                  <a:pt x="42" y="149"/>
                </a:cubicBezTo>
                <a:cubicBezTo>
                  <a:pt x="42" y="151"/>
                  <a:pt x="42" y="151"/>
                  <a:pt x="42" y="151"/>
                </a:cubicBezTo>
                <a:cubicBezTo>
                  <a:pt x="42" y="151"/>
                  <a:pt x="42" y="151"/>
                  <a:pt x="42" y="151"/>
                </a:cubicBezTo>
                <a:close/>
                <a:moveTo>
                  <a:pt x="160" y="83"/>
                </a:moveTo>
                <a:cubicBezTo>
                  <a:pt x="160" y="74"/>
                  <a:pt x="155" y="69"/>
                  <a:pt x="146" y="69"/>
                </a:cubicBezTo>
                <a:cubicBezTo>
                  <a:pt x="105" y="69"/>
                  <a:pt x="105" y="69"/>
                  <a:pt x="105" y="69"/>
                </a:cubicBezTo>
                <a:cubicBezTo>
                  <a:pt x="103" y="69"/>
                  <a:pt x="103" y="69"/>
                  <a:pt x="103" y="67"/>
                </a:cubicBezTo>
                <a:cubicBezTo>
                  <a:pt x="103" y="67"/>
                  <a:pt x="101" y="67"/>
                  <a:pt x="103" y="66"/>
                </a:cubicBezTo>
                <a:cubicBezTo>
                  <a:pt x="108" y="57"/>
                  <a:pt x="111" y="40"/>
                  <a:pt x="113" y="29"/>
                </a:cubicBezTo>
                <a:cubicBezTo>
                  <a:pt x="115" y="26"/>
                  <a:pt x="115" y="26"/>
                  <a:pt x="115" y="26"/>
                </a:cubicBezTo>
                <a:cubicBezTo>
                  <a:pt x="117" y="20"/>
                  <a:pt x="115" y="13"/>
                  <a:pt x="111" y="8"/>
                </a:cubicBezTo>
                <a:cubicBezTo>
                  <a:pt x="108" y="3"/>
                  <a:pt x="103" y="1"/>
                  <a:pt x="98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85" y="0"/>
                  <a:pt x="84" y="0"/>
                  <a:pt x="84" y="3"/>
                </a:cubicBezTo>
                <a:cubicBezTo>
                  <a:pt x="84" y="3"/>
                  <a:pt x="80" y="29"/>
                  <a:pt x="68" y="45"/>
                </a:cubicBezTo>
                <a:cubicBezTo>
                  <a:pt x="63" y="52"/>
                  <a:pt x="56" y="59"/>
                  <a:pt x="49" y="64"/>
                </a:cubicBezTo>
                <a:cubicBezTo>
                  <a:pt x="49" y="153"/>
                  <a:pt x="49" y="153"/>
                  <a:pt x="49" y="153"/>
                </a:cubicBezTo>
                <a:cubicBezTo>
                  <a:pt x="56" y="156"/>
                  <a:pt x="65" y="160"/>
                  <a:pt x="77" y="160"/>
                </a:cubicBezTo>
                <a:cubicBezTo>
                  <a:pt x="125" y="160"/>
                  <a:pt x="125" y="160"/>
                  <a:pt x="125" y="160"/>
                </a:cubicBezTo>
                <a:cubicBezTo>
                  <a:pt x="134" y="160"/>
                  <a:pt x="139" y="153"/>
                  <a:pt x="139" y="146"/>
                </a:cubicBezTo>
                <a:cubicBezTo>
                  <a:pt x="139" y="142"/>
                  <a:pt x="139" y="140"/>
                  <a:pt x="138" y="137"/>
                </a:cubicBezTo>
                <a:cubicBezTo>
                  <a:pt x="143" y="135"/>
                  <a:pt x="146" y="130"/>
                  <a:pt x="146" y="125"/>
                </a:cubicBezTo>
                <a:cubicBezTo>
                  <a:pt x="146" y="121"/>
                  <a:pt x="146" y="120"/>
                  <a:pt x="145" y="116"/>
                </a:cubicBezTo>
                <a:cubicBezTo>
                  <a:pt x="150" y="114"/>
                  <a:pt x="153" y="109"/>
                  <a:pt x="153" y="104"/>
                </a:cubicBezTo>
                <a:cubicBezTo>
                  <a:pt x="153" y="100"/>
                  <a:pt x="153" y="99"/>
                  <a:pt x="151" y="95"/>
                </a:cubicBezTo>
                <a:cubicBezTo>
                  <a:pt x="157" y="93"/>
                  <a:pt x="160" y="88"/>
                  <a:pt x="160" y="8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56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EBE395-5D9C-26DA-6130-003CD2171074}"/>
              </a:ext>
            </a:extLst>
          </p:cNvPr>
          <p:cNvSpPr/>
          <p:nvPr/>
        </p:nvSpPr>
        <p:spPr>
          <a:xfrm>
            <a:off x="-155222" y="2992582"/>
            <a:ext cx="12532873" cy="7057675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BB843D-35B9-64C0-A2D6-EC4745019462}"/>
              </a:ext>
            </a:extLst>
          </p:cNvPr>
          <p:cNvSpPr txBox="1"/>
          <p:nvPr/>
        </p:nvSpPr>
        <p:spPr>
          <a:xfrm>
            <a:off x="532165" y="520280"/>
            <a:ext cx="6970072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09. Korzyści. </a:t>
            </a:r>
            <a:br>
              <a:rPr lang="pl-PL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pl-PL" sz="48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Lepszy stan środowiska. Lepsza jakość życia.</a:t>
            </a:r>
            <a:endParaRPr lang="en-US" sz="48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7" name="Google Shape;88;p30">
            <a:extLst>
              <a:ext uri="{FF2B5EF4-FFF2-40B4-BE49-F238E27FC236}">
                <a16:creationId xmlns:a16="http://schemas.microsoft.com/office/drawing/2014/main" id="{68E0B17A-91D9-049D-508F-6E42F9A2541F}"/>
              </a:ext>
            </a:extLst>
          </p:cNvPr>
          <p:cNvSpPr txBox="1"/>
          <p:nvPr/>
        </p:nvSpPr>
        <p:spPr>
          <a:xfrm>
            <a:off x="532165" y="3584408"/>
            <a:ext cx="3802782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b="1" kern="100" dirty="0">
                <a:latin typeface="DM Sans Light"/>
                <a:ea typeface="SimSun" panose="02010600030101010101" pitchFamily="2" charset="-122"/>
              </a:rPr>
              <a:t>O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graniczenie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emisji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gazów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cieplarnianych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br>
              <a:rPr lang="pl-PL" sz="1000" b="1" kern="100" dirty="0">
                <a:latin typeface="DM Sans Light"/>
                <a:ea typeface="SimSun" panose="02010600030101010101" pitchFamily="2" charset="-122"/>
              </a:rPr>
            </a:b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np.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poprzez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zakup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produktów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usług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o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niższym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śladzie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węglowym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w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całym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cyklu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życia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;</a:t>
            </a:r>
            <a:endParaRPr sz="1000" dirty="0">
              <a:latin typeface="DM Sans Light"/>
            </a:endParaRPr>
          </a:p>
        </p:txBody>
      </p:sp>
      <p:sp>
        <p:nvSpPr>
          <p:cNvPr id="3" name="Google Shape;88;p30">
            <a:extLst>
              <a:ext uri="{FF2B5EF4-FFF2-40B4-BE49-F238E27FC236}">
                <a16:creationId xmlns:a16="http://schemas.microsoft.com/office/drawing/2014/main" id="{597E6119-941F-21E4-64EE-5FB8351EE811}"/>
              </a:ext>
            </a:extLst>
          </p:cNvPr>
          <p:cNvSpPr txBox="1"/>
          <p:nvPr/>
        </p:nvSpPr>
        <p:spPr>
          <a:xfrm>
            <a:off x="532165" y="4804963"/>
            <a:ext cx="4048302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b="1" kern="100" dirty="0">
                <a:latin typeface="DM Sans Light"/>
                <a:ea typeface="SimSun" panose="02010600030101010101" pitchFamily="2" charset="-122"/>
              </a:rPr>
              <a:t>O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graniczenie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zużycia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wody</a:t>
            </a:r>
            <a:br>
              <a:rPr lang="pl-PL" sz="1000" b="1" kern="100" dirty="0">
                <a:latin typeface="DM Sans Light"/>
                <a:ea typeface="SimSun" panose="02010600030101010101" pitchFamily="2" charset="-122"/>
              </a:rPr>
            </a:b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np.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poprzez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zakup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urządzeń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o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zmniejszonym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zapotrzebowaniu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na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wodę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;</a:t>
            </a:r>
            <a:endParaRPr sz="1000" dirty="0">
              <a:latin typeface="DM Sans Light"/>
            </a:endParaRPr>
          </a:p>
        </p:txBody>
      </p:sp>
      <p:sp>
        <p:nvSpPr>
          <p:cNvPr id="10" name="Google Shape;88;p30">
            <a:extLst>
              <a:ext uri="{FF2B5EF4-FFF2-40B4-BE49-F238E27FC236}">
                <a16:creationId xmlns:a16="http://schemas.microsoft.com/office/drawing/2014/main" id="{D9813F75-A14C-263C-CEAC-84C7B08F23FE}"/>
              </a:ext>
            </a:extLst>
          </p:cNvPr>
          <p:cNvSpPr txBox="1"/>
          <p:nvPr/>
        </p:nvSpPr>
        <p:spPr>
          <a:xfrm>
            <a:off x="532165" y="6021286"/>
            <a:ext cx="3802782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b="1" kern="100" dirty="0">
                <a:latin typeface="DM Sans Light"/>
                <a:ea typeface="SimSun" panose="02010600030101010101" pitchFamily="2" charset="-122"/>
              </a:rPr>
              <a:t>O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graniczenia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zanieczyszczenia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powietrza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,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wody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gleby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br>
              <a:rPr lang="pl-PL" sz="1000" kern="100" dirty="0">
                <a:effectLst/>
                <a:latin typeface="DM Sans Light"/>
                <a:ea typeface="SimSun" panose="02010600030101010101" pitchFamily="2" charset="-122"/>
              </a:rPr>
            </a:b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np.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poprzez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zakup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pojazdów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elektrycznych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do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realizacji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usługi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transportu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publicznego</a:t>
            </a:r>
            <a:endParaRPr sz="1000" dirty="0">
              <a:latin typeface="DM Sans Light"/>
            </a:endParaRPr>
          </a:p>
        </p:txBody>
      </p:sp>
      <p:sp>
        <p:nvSpPr>
          <p:cNvPr id="22" name="Google Shape;88;p30">
            <a:extLst>
              <a:ext uri="{FF2B5EF4-FFF2-40B4-BE49-F238E27FC236}">
                <a16:creationId xmlns:a16="http://schemas.microsoft.com/office/drawing/2014/main" id="{28BAC6F6-8A8F-89ED-B481-CCBE75C9FAAE}"/>
              </a:ext>
            </a:extLst>
          </p:cNvPr>
          <p:cNvSpPr txBox="1"/>
          <p:nvPr/>
        </p:nvSpPr>
        <p:spPr>
          <a:xfrm>
            <a:off x="4905651" y="3584408"/>
            <a:ext cx="4094416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kern="100" dirty="0" err="1">
                <a:latin typeface="DM Sans Light"/>
                <a:ea typeface="SimSun" panose="02010600030101010101" pitchFamily="2" charset="-122"/>
              </a:rPr>
              <a:t>O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szczędność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energii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br>
              <a:rPr lang="pl-PL" sz="1000" kern="100" dirty="0">
                <a:effectLst/>
                <a:latin typeface="DM Sans Light"/>
                <a:ea typeface="SimSun" panose="02010600030101010101" pitchFamily="2" charset="-122"/>
              </a:rPr>
            </a:b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np.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poprzez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zakup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urządzeń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energooszczędnych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oraz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poprzez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wykorzystywanie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odnawialnych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źródeł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energii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;</a:t>
            </a:r>
            <a:endParaRPr lang="pl-PL" sz="1000" dirty="0">
              <a:latin typeface="DM Sans Light"/>
            </a:endParaRPr>
          </a:p>
        </p:txBody>
      </p:sp>
      <p:sp>
        <p:nvSpPr>
          <p:cNvPr id="25" name="Google Shape;88;p30">
            <a:extLst>
              <a:ext uri="{FF2B5EF4-FFF2-40B4-BE49-F238E27FC236}">
                <a16:creationId xmlns:a16="http://schemas.microsoft.com/office/drawing/2014/main" id="{3A1A1909-C254-609F-B73B-0B763DBA7882}"/>
              </a:ext>
            </a:extLst>
          </p:cNvPr>
          <p:cNvSpPr txBox="1"/>
          <p:nvPr/>
        </p:nvSpPr>
        <p:spPr>
          <a:xfrm>
            <a:off x="4905651" y="4804963"/>
            <a:ext cx="3802782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kern="100" dirty="0" err="1">
                <a:latin typeface="DM Sans Light"/>
                <a:ea typeface="SimSun" panose="02010600030101010101" pitchFamily="2" charset="-122"/>
              </a:rPr>
              <a:t>O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graniczenie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ilości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produkcji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odpadów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 </a:t>
            </a:r>
            <a:br>
              <a:rPr lang="pl-PL" sz="1000" kern="100" dirty="0">
                <a:effectLst/>
                <a:latin typeface="DM Sans Light"/>
                <a:ea typeface="SimSun" panose="02010600030101010101" pitchFamily="2" charset="-122"/>
              </a:rPr>
            </a:b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np.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przez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wykorzystanie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technologii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biodegradowalności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w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produkcji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;</a:t>
            </a:r>
            <a:endParaRPr sz="1000" dirty="0">
              <a:latin typeface="DM Sans Light"/>
            </a:endParaRPr>
          </a:p>
        </p:txBody>
      </p:sp>
      <p:sp>
        <p:nvSpPr>
          <p:cNvPr id="31" name="Google Shape;88;p30">
            <a:extLst>
              <a:ext uri="{FF2B5EF4-FFF2-40B4-BE49-F238E27FC236}">
                <a16:creationId xmlns:a16="http://schemas.microsoft.com/office/drawing/2014/main" id="{1A83E2C0-4C1D-4041-5CA3-749B1F0E4B58}"/>
              </a:ext>
            </a:extLst>
          </p:cNvPr>
          <p:cNvSpPr txBox="1"/>
          <p:nvPr/>
        </p:nvSpPr>
        <p:spPr>
          <a:xfrm>
            <a:off x="4905651" y="6025519"/>
            <a:ext cx="3802782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kern="100" dirty="0" err="1">
                <a:latin typeface="DM Sans Light"/>
                <a:ea typeface="SimSun" panose="02010600030101010101" pitchFamily="2" charset="-122"/>
              </a:rPr>
              <a:t>O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graniczenie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wykorzystania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surowców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naturalnych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(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pierwotnych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) 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np.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przez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wykorzystanie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odpadowych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surowców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wtórnych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;</a:t>
            </a:r>
            <a:endParaRPr sz="1000" dirty="0">
              <a:latin typeface="DM Sans Light"/>
            </a:endParaRPr>
          </a:p>
        </p:txBody>
      </p:sp>
      <p:sp>
        <p:nvSpPr>
          <p:cNvPr id="33" name="Freeform 61">
            <a:extLst>
              <a:ext uri="{FF2B5EF4-FFF2-40B4-BE49-F238E27FC236}">
                <a16:creationId xmlns:a16="http://schemas.microsoft.com/office/drawing/2014/main" id="{F5BB601E-173A-1F6F-4F77-DF94759E8627}"/>
              </a:ext>
            </a:extLst>
          </p:cNvPr>
          <p:cNvSpPr>
            <a:spLocks/>
          </p:cNvSpPr>
          <p:nvPr/>
        </p:nvSpPr>
        <p:spPr bwMode="auto">
          <a:xfrm>
            <a:off x="629508" y="3136232"/>
            <a:ext cx="282947" cy="368060"/>
          </a:xfrm>
          <a:custGeom>
            <a:avLst/>
            <a:gdLst>
              <a:gd name="T0" fmla="*/ 92 w 123"/>
              <a:gd name="T1" fmla="*/ 20 h 160"/>
              <a:gd name="T2" fmla="*/ 61 w 123"/>
              <a:gd name="T3" fmla="*/ 0 h 160"/>
              <a:gd name="T4" fmla="*/ 58 w 123"/>
              <a:gd name="T5" fmla="*/ 2 h 160"/>
              <a:gd name="T6" fmla="*/ 58 w 123"/>
              <a:gd name="T7" fmla="*/ 5 h 160"/>
              <a:gd name="T8" fmla="*/ 63 w 123"/>
              <a:gd name="T9" fmla="*/ 46 h 160"/>
              <a:gd name="T10" fmla="*/ 63 w 123"/>
              <a:gd name="T11" fmla="*/ 47 h 160"/>
              <a:gd name="T12" fmla="*/ 61 w 123"/>
              <a:gd name="T13" fmla="*/ 47 h 160"/>
              <a:gd name="T14" fmla="*/ 37 w 123"/>
              <a:gd name="T15" fmla="*/ 17 h 160"/>
              <a:gd name="T16" fmla="*/ 34 w 123"/>
              <a:gd name="T17" fmla="*/ 17 h 160"/>
              <a:gd name="T18" fmla="*/ 32 w 123"/>
              <a:gd name="T19" fmla="*/ 21 h 160"/>
              <a:gd name="T20" fmla="*/ 19 w 123"/>
              <a:gd name="T21" fmla="*/ 55 h 160"/>
              <a:gd name="T22" fmla="*/ 0 w 123"/>
              <a:gd name="T23" fmla="*/ 102 h 160"/>
              <a:gd name="T24" fmla="*/ 47 w 123"/>
              <a:gd name="T25" fmla="*/ 160 h 160"/>
              <a:gd name="T26" fmla="*/ 38 w 123"/>
              <a:gd name="T27" fmla="*/ 143 h 160"/>
              <a:gd name="T28" fmla="*/ 61 w 123"/>
              <a:gd name="T29" fmla="*/ 101 h 160"/>
              <a:gd name="T30" fmla="*/ 84 w 123"/>
              <a:gd name="T31" fmla="*/ 143 h 160"/>
              <a:gd name="T32" fmla="*/ 74 w 123"/>
              <a:gd name="T33" fmla="*/ 160 h 160"/>
              <a:gd name="T34" fmla="*/ 100 w 123"/>
              <a:gd name="T35" fmla="*/ 147 h 160"/>
              <a:gd name="T36" fmla="*/ 123 w 123"/>
              <a:gd name="T37" fmla="*/ 102 h 160"/>
              <a:gd name="T38" fmla="*/ 92 w 123"/>
              <a:gd name="T39" fmla="*/ 2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3" h="160">
                <a:moveTo>
                  <a:pt x="92" y="20"/>
                </a:moveTo>
                <a:cubicBezTo>
                  <a:pt x="77" y="5"/>
                  <a:pt x="63" y="0"/>
                  <a:pt x="61" y="0"/>
                </a:cubicBezTo>
                <a:cubicBezTo>
                  <a:pt x="60" y="0"/>
                  <a:pt x="60" y="0"/>
                  <a:pt x="58" y="2"/>
                </a:cubicBezTo>
                <a:cubicBezTo>
                  <a:pt x="58" y="2"/>
                  <a:pt x="56" y="4"/>
                  <a:pt x="58" y="5"/>
                </a:cubicBezTo>
                <a:cubicBezTo>
                  <a:pt x="66" y="23"/>
                  <a:pt x="66" y="38"/>
                  <a:pt x="63" y="46"/>
                </a:cubicBezTo>
                <a:cubicBezTo>
                  <a:pt x="63" y="47"/>
                  <a:pt x="63" y="47"/>
                  <a:pt x="63" y="47"/>
                </a:cubicBezTo>
                <a:cubicBezTo>
                  <a:pt x="61" y="47"/>
                  <a:pt x="61" y="47"/>
                  <a:pt x="61" y="47"/>
                </a:cubicBezTo>
                <a:cubicBezTo>
                  <a:pt x="55" y="29"/>
                  <a:pt x="38" y="18"/>
                  <a:pt x="37" y="17"/>
                </a:cubicBezTo>
                <a:cubicBezTo>
                  <a:pt x="37" y="17"/>
                  <a:pt x="35" y="17"/>
                  <a:pt x="34" y="17"/>
                </a:cubicBezTo>
                <a:cubicBezTo>
                  <a:pt x="32" y="18"/>
                  <a:pt x="32" y="20"/>
                  <a:pt x="32" y="21"/>
                </a:cubicBezTo>
                <a:cubicBezTo>
                  <a:pt x="37" y="36"/>
                  <a:pt x="29" y="44"/>
                  <a:pt x="19" y="55"/>
                </a:cubicBezTo>
                <a:cubicBezTo>
                  <a:pt x="9" y="67"/>
                  <a:pt x="0" y="80"/>
                  <a:pt x="0" y="102"/>
                </a:cubicBezTo>
                <a:cubicBezTo>
                  <a:pt x="0" y="130"/>
                  <a:pt x="19" y="154"/>
                  <a:pt x="47" y="160"/>
                </a:cubicBezTo>
                <a:cubicBezTo>
                  <a:pt x="42" y="157"/>
                  <a:pt x="38" y="151"/>
                  <a:pt x="38" y="143"/>
                </a:cubicBezTo>
                <a:cubicBezTo>
                  <a:pt x="38" y="109"/>
                  <a:pt x="61" y="101"/>
                  <a:pt x="61" y="101"/>
                </a:cubicBezTo>
                <a:cubicBezTo>
                  <a:pt x="64" y="123"/>
                  <a:pt x="84" y="128"/>
                  <a:pt x="84" y="143"/>
                </a:cubicBezTo>
                <a:cubicBezTo>
                  <a:pt x="84" y="151"/>
                  <a:pt x="81" y="156"/>
                  <a:pt x="74" y="160"/>
                </a:cubicBezTo>
                <a:cubicBezTo>
                  <a:pt x="84" y="159"/>
                  <a:pt x="92" y="154"/>
                  <a:pt x="100" y="147"/>
                </a:cubicBezTo>
                <a:cubicBezTo>
                  <a:pt x="115" y="136"/>
                  <a:pt x="123" y="120"/>
                  <a:pt x="123" y="102"/>
                </a:cubicBezTo>
                <a:cubicBezTo>
                  <a:pt x="123" y="59"/>
                  <a:pt x="107" y="33"/>
                  <a:pt x="92" y="20"/>
                </a:cubicBezTo>
              </a:path>
            </a:pathLst>
          </a:custGeom>
          <a:solidFill>
            <a:srgbClr val="9CEE69"/>
          </a:solidFill>
          <a:ln>
            <a:solidFill>
              <a:srgbClr val="9CEE69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62">
            <a:extLst>
              <a:ext uri="{FF2B5EF4-FFF2-40B4-BE49-F238E27FC236}">
                <a16:creationId xmlns:a16="http://schemas.microsoft.com/office/drawing/2014/main" id="{FB1143CE-FC11-F708-B3E5-42E06B1BD2C0}"/>
              </a:ext>
            </a:extLst>
          </p:cNvPr>
          <p:cNvSpPr>
            <a:spLocks noEditPoints="1"/>
          </p:cNvSpPr>
          <p:nvPr/>
        </p:nvSpPr>
        <p:spPr bwMode="auto">
          <a:xfrm>
            <a:off x="586597" y="4356433"/>
            <a:ext cx="368768" cy="368768"/>
          </a:xfrm>
          <a:custGeom>
            <a:avLst/>
            <a:gdLst>
              <a:gd name="T0" fmla="*/ 41 w 160"/>
              <a:gd name="T1" fmla="*/ 3 h 160"/>
              <a:gd name="T2" fmla="*/ 30 w 160"/>
              <a:gd name="T3" fmla="*/ 10 h 160"/>
              <a:gd name="T4" fmla="*/ 23 w 160"/>
              <a:gd name="T5" fmla="*/ 21 h 160"/>
              <a:gd name="T6" fmla="*/ 20 w 160"/>
              <a:gd name="T7" fmla="*/ 35 h 160"/>
              <a:gd name="T8" fmla="*/ 12 w 160"/>
              <a:gd name="T9" fmla="*/ 46 h 160"/>
              <a:gd name="T10" fmla="*/ 2 w 160"/>
              <a:gd name="T11" fmla="*/ 61 h 160"/>
              <a:gd name="T12" fmla="*/ 1 w 160"/>
              <a:gd name="T13" fmla="*/ 77 h 160"/>
              <a:gd name="T14" fmla="*/ 14 w 160"/>
              <a:gd name="T15" fmla="*/ 95 h 160"/>
              <a:gd name="T16" fmla="*/ 130 w 160"/>
              <a:gd name="T17" fmla="*/ 100 h 160"/>
              <a:gd name="T18" fmla="*/ 151 w 160"/>
              <a:gd name="T19" fmla="*/ 92 h 160"/>
              <a:gd name="T20" fmla="*/ 160 w 160"/>
              <a:gd name="T21" fmla="*/ 74 h 160"/>
              <a:gd name="T22" fmla="*/ 159 w 160"/>
              <a:gd name="T23" fmla="*/ 62 h 160"/>
              <a:gd name="T24" fmla="*/ 148 w 160"/>
              <a:gd name="T25" fmla="*/ 46 h 160"/>
              <a:gd name="T26" fmla="*/ 133 w 160"/>
              <a:gd name="T27" fmla="*/ 41 h 160"/>
              <a:gd name="T28" fmla="*/ 130 w 160"/>
              <a:gd name="T29" fmla="*/ 30 h 160"/>
              <a:gd name="T30" fmla="*/ 119 w 160"/>
              <a:gd name="T31" fmla="*/ 14 h 160"/>
              <a:gd name="T32" fmla="*/ 102 w 160"/>
              <a:gd name="T33" fmla="*/ 10 h 160"/>
              <a:gd name="T34" fmla="*/ 90 w 160"/>
              <a:gd name="T35" fmla="*/ 15 h 160"/>
              <a:gd name="T36" fmla="*/ 78 w 160"/>
              <a:gd name="T37" fmla="*/ 8 h 160"/>
              <a:gd name="T38" fmla="*/ 60 w 160"/>
              <a:gd name="T39" fmla="*/ 0 h 160"/>
              <a:gd name="T40" fmla="*/ 29 w 160"/>
              <a:gd name="T41" fmla="*/ 116 h 160"/>
              <a:gd name="T42" fmla="*/ 24 w 160"/>
              <a:gd name="T43" fmla="*/ 126 h 160"/>
              <a:gd name="T44" fmla="*/ 15 w 160"/>
              <a:gd name="T45" fmla="*/ 141 h 160"/>
              <a:gd name="T46" fmla="*/ 18 w 160"/>
              <a:gd name="T47" fmla="*/ 153 h 160"/>
              <a:gd name="T48" fmla="*/ 27 w 160"/>
              <a:gd name="T49" fmla="*/ 160 h 160"/>
              <a:gd name="T50" fmla="*/ 38 w 160"/>
              <a:gd name="T51" fmla="*/ 157 h 160"/>
              <a:gd name="T52" fmla="*/ 45 w 160"/>
              <a:gd name="T53" fmla="*/ 148 h 160"/>
              <a:gd name="T54" fmla="*/ 42 w 160"/>
              <a:gd name="T55" fmla="*/ 135 h 160"/>
              <a:gd name="T56" fmla="*/ 33 w 160"/>
              <a:gd name="T57" fmla="*/ 117 h 160"/>
              <a:gd name="T58" fmla="*/ 30 w 160"/>
              <a:gd name="T59" fmla="*/ 115 h 160"/>
              <a:gd name="T60" fmla="*/ 78 w 160"/>
              <a:gd name="T61" fmla="*/ 116 h 160"/>
              <a:gd name="T62" fmla="*/ 70 w 160"/>
              <a:gd name="T63" fmla="*/ 132 h 160"/>
              <a:gd name="T64" fmla="*/ 65 w 160"/>
              <a:gd name="T65" fmla="*/ 144 h 160"/>
              <a:gd name="T66" fmla="*/ 70 w 160"/>
              <a:gd name="T67" fmla="*/ 155 h 160"/>
              <a:gd name="T68" fmla="*/ 80 w 160"/>
              <a:gd name="T69" fmla="*/ 160 h 160"/>
              <a:gd name="T70" fmla="*/ 91 w 160"/>
              <a:gd name="T71" fmla="*/ 155 h 160"/>
              <a:gd name="T72" fmla="*/ 95 w 160"/>
              <a:gd name="T73" fmla="*/ 144 h 160"/>
              <a:gd name="T74" fmla="*/ 91 w 160"/>
              <a:gd name="T75" fmla="*/ 132 h 160"/>
              <a:gd name="T76" fmla="*/ 82 w 160"/>
              <a:gd name="T77" fmla="*/ 116 h 160"/>
              <a:gd name="T78" fmla="*/ 80 w 160"/>
              <a:gd name="T79" fmla="*/ 115 h 160"/>
              <a:gd name="T80" fmla="*/ 128 w 160"/>
              <a:gd name="T81" fmla="*/ 117 h 160"/>
              <a:gd name="T82" fmla="*/ 118 w 160"/>
              <a:gd name="T83" fmla="*/ 135 h 160"/>
              <a:gd name="T84" fmla="*/ 115 w 160"/>
              <a:gd name="T85" fmla="*/ 148 h 160"/>
              <a:gd name="T86" fmla="*/ 122 w 160"/>
              <a:gd name="T87" fmla="*/ 157 h 160"/>
              <a:gd name="T88" fmla="*/ 133 w 160"/>
              <a:gd name="T89" fmla="*/ 160 h 160"/>
              <a:gd name="T90" fmla="*/ 143 w 160"/>
              <a:gd name="T91" fmla="*/ 153 h 160"/>
              <a:gd name="T92" fmla="*/ 145 w 160"/>
              <a:gd name="T93" fmla="*/ 141 h 160"/>
              <a:gd name="T94" fmla="*/ 137 w 160"/>
              <a:gd name="T95" fmla="*/ 126 h 160"/>
              <a:gd name="T96" fmla="*/ 132 w 160"/>
              <a:gd name="T97" fmla="*/ 116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60" h="160">
                <a:moveTo>
                  <a:pt x="52" y="0"/>
                </a:moveTo>
                <a:lnTo>
                  <a:pt x="48" y="1"/>
                </a:lnTo>
                <a:lnTo>
                  <a:pt x="45" y="2"/>
                </a:lnTo>
                <a:lnTo>
                  <a:pt x="41" y="3"/>
                </a:lnTo>
                <a:lnTo>
                  <a:pt x="38" y="4"/>
                </a:lnTo>
                <a:lnTo>
                  <a:pt x="35" y="6"/>
                </a:lnTo>
                <a:lnTo>
                  <a:pt x="33" y="8"/>
                </a:lnTo>
                <a:lnTo>
                  <a:pt x="30" y="10"/>
                </a:lnTo>
                <a:lnTo>
                  <a:pt x="28" y="13"/>
                </a:lnTo>
                <a:lnTo>
                  <a:pt x="26" y="15"/>
                </a:lnTo>
                <a:lnTo>
                  <a:pt x="24" y="18"/>
                </a:lnTo>
                <a:lnTo>
                  <a:pt x="23" y="21"/>
                </a:lnTo>
                <a:lnTo>
                  <a:pt x="22" y="25"/>
                </a:lnTo>
                <a:lnTo>
                  <a:pt x="21" y="28"/>
                </a:lnTo>
                <a:lnTo>
                  <a:pt x="20" y="31"/>
                </a:lnTo>
                <a:lnTo>
                  <a:pt x="20" y="35"/>
                </a:lnTo>
                <a:lnTo>
                  <a:pt x="20" y="38"/>
                </a:lnTo>
                <a:lnTo>
                  <a:pt x="21" y="42"/>
                </a:lnTo>
                <a:lnTo>
                  <a:pt x="16" y="43"/>
                </a:lnTo>
                <a:lnTo>
                  <a:pt x="12" y="46"/>
                </a:lnTo>
                <a:lnTo>
                  <a:pt x="9" y="49"/>
                </a:lnTo>
                <a:lnTo>
                  <a:pt x="6" y="53"/>
                </a:lnTo>
                <a:lnTo>
                  <a:pt x="3" y="57"/>
                </a:lnTo>
                <a:lnTo>
                  <a:pt x="2" y="61"/>
                </a:lnTo>
                <a:lnTo>
                  <a:pt x="0" y="66"/>
                </a:lnTo>
                <a:lnTo>
                  <a:pt x="0" y="71"/>
                </a:lnTo>
                <a:lnTo>
                  <a:pt x="0" y="74"/>
                </a:lnTo>
                <a:lnTo>
                  <a:pt x="1" y="77"/>
                </a:lnTo>
                <a:lnTo>
                  <a:pt x="3" y="82"/>
                </a:lnTo>
                <a:lnTo>
                  <a:pt x="6" y="87"/>
                </a:lnTo>
                <a:lnTo>
                  <a:pt x="9" y="92"/>
                </a:lnTo>
                <a:lnTo>
                  <a:pt x="14" y="95"/>
                </a:lnTo>
                <a:lnTo>
                  <a:pt x="19" y="98"/>
                </a:lnTo>
                <a:lnTo>
                  <a:pt x="24" y="100"/>
                </a:lnTo>
                <a:lnTo>
                  <a:pt x="30" y="100"/>
                </a:lnTo>
                <a:lnTo>
                  <a:pt x="130" y="100"/>
                </a:lnTo>
                <a:lnTo>
                  <a:pt x="136" y="100"/>
                </a:lnTo>
                <a:lnTo>
                  <a:pt x="142" y="98"/>
                </a:lnTo>
                <a:lnTo>
                  <a:pt x="147" y="95"/>
                </a:lnTo>
                <a:lnTo>
                  <a:pt x="151" y="92"/>
                </a:lnTo>
                <a:lnTo>
                  <a:pt x="155" y="88"/>
                </a:lnTo>
                <a:lnTo>
                  <a:pt x="158" y="83"/>
                </a:lnTo>
                <a:lnTo>
                  <a:pt x="160" y="77"/>
                </a:lnTo>
                <a:lnTo>
                  <a:pt x="160" y="74"/>
                </a:lnTo>
                <a:lnTo>
                  <a:pt x="160" y="71"/>
                </a:lnTo>
                <a:lnTo>
                  <a:pt x="160" y="68"/>
                </a:lnTo>
                <a:lnTo>
                  <a:pt x="160" y="65"/>
                </a:lnTo>
                <a:lnTo>
                  <a:pt x="159" y="62"/>
                </a:lnTo>
                <a:lnTo>
                  <a:pt x="158" y="59"/>
                </a:lnTo>
                <a:lnTo>
                  <a:pt x="156" y="54"/>
                </a:lnTo>
                <a:lnTo>
                  <a:pt x="152" y="49"/>
                </a:lnTo>
                <a:lnTo>
                  <a:pt x="148" y="46"/>
                </a:lnTo>
                <a:lnTo>
                  <a:pt x="142" y="42"/>
                </a:lnTo>
                <a:lnTo>
                  <a:pt x="140" y="41"/>
                </a:lnTo>
                <a:lnTo>
                  <a:pt x="137" y="41"/>
                </a:lnTo>
                <a:lnTo>
                  <a:pt x="133" y="41"/>
                </a:lnTo>
                <a:lnTo>
                  <a:pt x="130" y="40"/>
                </a:lnTo>
                <a:lnTo>
                  <a:pt x="130" y="40"/>
                </a:lnTo>
                <a:lnTo>
                  <a:pt x="130" y="35"/>
                </a:lnTo>
                <a:lnTo>
                  <a:pt x="130" y="30"/>
                </a:lnTo>
                <a:lnTo>
                  <a:pt x="128" y="25"/>
                </a:lnTo>
                <a:lnTo>
                  <a:pt x="126" y="21"/>
                </a:lnTo>
                <a:lnTo>
                  <a:pt x="123" y="17"/>
                </a:lnTo>
                <a:lnTo>
                  <a:pt x="119" y="14"/>
                </a:lnTo>
                <a:lnTo>
                  <a:pt x="115" y="12"/>
                </a:lnTo>
                <a:lnTo>
                  <a:pt x="110" y="11"/>
                </a:lnTo>
                <a:lnTo>
                  <a:pt x="105" y="10"/>
                </a:lnTo>
                <a:lnTo>
                  <a:pt x="102" y="10"/>
                </a:lnTo>
                <a:lnTo>
                  <a:pt x="100" y="11"/>
                </a:lnTo>
                <a:lnTo>
                  <a:pt x="97" y="11"/>
                </a:lnTo>
                <a:lnTo>
                  <a:pt x="95" y="12"/>
                </a:lnTo>
                <a:lnTo>
                  <a:pt x="90" y="15"/>
                </a:lnTo>
                <a:lnTo>
                  <a:pt x="86" y="19"/>
                </a:lnTo>
                <a:lnTo>
                  <a:pt x="84" y="15"/>
                </a:lnTo>
                <a:lnTo>
                  <a:pt x="81" y="11"/>
                </a:lnTo>
                <a:lnTo>
                  <a:pt x="78" y="8"/>
                </a:lnTo>
                <a:lnTo>
                  <a:pt x="74" y="5"/>
                </a:lnTo>
                <a:lnTo>
                  <a:pt x="70" y="3"/>
                </a:lnTo>
                <a:lnTo>
                  <a:pt x="65" y="1"/>
                </a:lnTo>
                <a:lnTo>
                  <a:pt x="60" y="0"/>
                </a:lnTo>
                <a:lnTo>
                  <a:pt x="52" y="0"/>
                </a:lnTo>
                <a:lnTo>
                  <a:pt x="52" y="0"/>
                </a:lnTo>
                <a:close/>
                <a:moveTo>
                  <a:pt x="30" y="115"/>
                </a:moveTo>
                <a:lnTo>
                  <a:pt x="29" y="116"/>
                </a:lnTo>
                <a:lnTo>
                  <a:pt x="28" y="116"/>
                </a:lnTo>
                <a:lnTo>
                  <a:pt x="28" y="117"/>
                </a:lnTo>
                <a:lnTo>
                  <a:pt x="26" y="122"/>
                </a:lnTo>
                <a:lnTo>
                  <a:pt x="24" y="126"/>
                </a:lnTo>
                <a:lnTo>
                  <a:pt x="20" y="132"/>
                </a:lnTo>
                <a:lnTo>
                  <a:pt x="18" y="135"/>
                </a:lnTo>
                <a:lnTo>
                  <a:pt x="17" y="138"/>
                </a:lnTo>
                <a:lnTo>
                  <a:pt x="15" y="141"/>
                </a:lnTo>
                <a:lnTo>
                  <a:pt x="15" y="144"/>
                </a:lnTo>
                <a:lnTo>
                  <a:pt x="15" y="148"/>
                </a:lnTo>
                <a:lnTo>
                  <a:pt x="16" y="151"/>
                </a:lnTo>
                <a:lnTo>
                  <a:pt x="18" y="153"/>
                </a:lnTo>
                <a:lnTo>
                  <a:pt x="19" y="155"/>
                </a:lnTo>
                <a:lnTo>
                  <a:pt x="22" y="157"/>
                </a:lnTo>
                <a:lnTo>
                  <a:pt x="24" y="159"/>
                </a:lnTo>
                <a:lnTo>
                  <a:pt x="27" y="160"/>
                </a:lnTo>
                <a:lnTo>
                  <a:pt x="30" y="160"/>
                </a:lnTo>
                <a:lnTo>
                  <a:pt x="33" y="160"/>
                </a:lnTo>
                <a:lnTo>
                  <a:pt x="36" y="159"/>
                </a:lnTo>
                <a:lnTo>
                  <a:pt x="38" y="157"/>
                </a:lnTo>
                <a:lnTo>
                  <a:pt x="41" y="155"/>
                </a:lnTo>
                <a:lnTo>
                  <a:pt x="42" y="153"/>
                </a:lnTo>
                <a:lnTo>
                  <a:pt x="44" y="151"/>
                </a:lnTo>
                <a:lnTo>
                  <a:pt x="45" y="148"/>
                </a:lnTo>
                <a:lnTo>
                  <a:pt x="45" y="144"/>
                </a:lnTo>
                <a:lnTo>
                  <a:pt x="45" y="141"/>
                </a:lnTo>
                <a:lnTo>
                  <a:pt x="44" y="138"/>
                </a:lnTo>
                <a:lnTo>
                  <a:pt x="42" y="135"/>
                </a:lnTo>
                <a:lnTo>
                  <a:pt x="40" y="132"/>
                </a:lnTo>
                <a:lnTo>
                  <a:pt x="36" y="126"/>
                </a:lnTo>
                <a:lnTo>
                  <a:pt x="34" y="122"/>
                </a:lnTo>
                <a:lnTo>
                  <a:pt x="33" y="117"/>
                </a:lnTo>
                <a:lnTo>
                  <a:pt x="32" y="116"/>
                </a:lnTo>
                <a:lnTo>
                  <a:pt x="32" y="116"/>
                </a:lnTo>
                <a:lnTo>
                  <a:pt x="30" y="115"/>
                </a:lnTo>
                <a:lnTo>
                  <a:pt x="30" y="115"/>
                </a:lnTo>
                <a:lnTo>
                  <a:pt x="30" y="115"/>
                </a:lnTo>
                <a:close/>
                <a:moveTo>
                  <a:pt x="80" y="115"/>
                </a:moveTo>
                <a:lnTo>
                  <a:pt x="79" y="116"/>
                </a:lnTo>
                <a:lnTo>
                  <a:pt x="78" y="116"/>
                </a:lnTo>
                <a:lnTo>
                  <a:pt x="78" y="117"/>
                </a:lnTo>
                <a:lnTo>
                  <a:pt x="76" y="122"/>
                </a:lnTo>
                <a:lnTo>
                  <a:pt x="74" y="126"/>
                </a:lnTo>
                <a:lnTo>
                  <a:pt x="70" y="132"/>
                </a:lnTo>
                <a:lnTo>
                  <a:pt x="68" y="135"/>
                </a:lnTo>
                <a:lnTo>
                  <a:pt x="67" y="138"/>
                </a:lnTo>
                <a:lnTo>
                  <a:pt x="66" y="141"/>
                </a:lnTo>
                <a:lnTo>
                  <a:pt x="65" y="144"/>
                </a:lnTo>
                <a:lnTo>
                  <a:pt x="66" y="148"/>
                </a:lnTo>
                <a:lnTo>
                  <a:pt x="67" y="151"/>
                </a:lnTo>
                <a:lnTo>
                  <a:pt x="68" y="153"/>
                </a:lnTo>
                <a:lnTo>
                  <a:pt x="70" y="155"/>
                </a:lnTo>
                <a:lnTo>
                  <a:pt x="72" y="157"/>
                </a:lnTo>
                <a:lnTo>
                  <a:pt x="75" y="159"/>
                </a:lnTo>
                <a:lnTo>
                  <a:pt x="77" y="160"/>
                </a:lnTo>
                <a:lnTo>
                  <a:pt x="80" y="160"/>
                </a:lnTo>
                <a:lnTo>
                  <a:pt x="83" y="160"/>
                </a:lnTo>
                <a:lnTo>
                  <a:pt x="86" y="159"/>
                </a:lnTo>
                <a:lnTo>
                  <a:pt x="89" y="157"/>
                </a:lnTo>
                <a:lnTo>
                  <a:pt x="91" y="155"/>
                </a:lnTo>
                <a:lnTo>
                  <a:pt x="93" y="153"/>
                </a:lnTo>
                <a:lnTo>
                  <a:pt x="94" y="151"/>
                </a:lnTo>
                <a:lnTo>
                  <a:pt x="95" y="148"/>
                </a:lnTo>
                <a:lnTo>
                  <a:pt x="95" y="144"/>
                </a:lnTo>
                <a:lnTo>
                  <a:pt x="95" y="141"/>
                </a:lnTo>
                <a:lnTo>
                  <a:pt x="94" y="138"/>
                </a:lnTo>
                <a:lnTo>
                  <a:pt x="92" y="135"/>
                </a:lnTo>
                <a:lnTo>
                  <a:pt x="91" y="132"/>
                </a:lnTo>
                <a:lnTo>
                  <a:pt x="86" y="126"/>
                </a:lnTo>
                <a:lnTo>
                  <a:pt x="85" y="122"/>
                </a:lnTo>
                <a:lnTo>
                  <a:pt x="83" y="117"/>
                </a:lnTo>
                <a:lnTo>
                  <a:pt x="82" y="116"/>
                </a:lnTo>
                <a:lnTo>
                  <a:pt x="82" y="116"/>
                </a:lnTo>
                <a:lnTo>
                  <a:pt x="80" y="115"/>
                </a:lnTo>
                <a:lnTo>
                  <a:pt x="80" y="115"/>
                </a:lnTo>
                <a:lnTo>
                  <a:pt x="80" y="115"/>
                </a:lnTo>
                <a:close/>
                <a:moveTo>
                  <a:pt x="130" y="115"/>
                </a:moveTo>
                <a:lnTo>
                  <a:pt x="129" y="116"/>
                </a:lnTo>
                <a:lnTo>
                  <a:pt x="128" y="116"/>
                </a:lnTo>
                <a:lnTo>
                  <a:pt x="128" y="117"/>
                </a:lnTo>
                <a:lnTo>
                  <a:pt x="126" y="122"/>
                </a:lnTo>
                <a:lnTo>
                  <a:pt x="124" y="126"/>
                </a:lnTo>
                <a:lnTo>
                  <a:pt x="120" y="132"/>
                </a:lnTo>
                <a:lnTo>
                  <a:pt x="118" y="135"/>
                </a:lnTo>
                <a:lnTo>
                  <a:pt x="117" y="138"/>
                </a:lnTo>
                <a:lnTo>
                  <a:pt x="116" y="141"/>
                </a:lnTo>
                <a:lnTo>
                  <a:pt x="115" y="144"/>
                </a:lnTo>
                <a:lnTo>
                  <a:pt x="115" y="148"/>
                </a:lnTo>
                <a:lnTo>
                  <a:pt x="116" y="151"/>
                </a:lnTo>
                <a:lnTo>
                  <a:pt x="118" y="153"/>
                </a:lnTo>
                <a:lnTo>
                  <a:pt x="120" y="155"/>
                </a:lnTo>
                <a:lnTo>
                  <a:pt x="122" y="157"/>
                </a:lnTo>
                <a:lnTo>
                  <a:pt x="124" y="159"/>
                </a:lnTo>
                <a:lnTo>
                  <a:pt x="127" y="160"/>
                </a:lnTo>
                <a:lnTo>
                  <a:pt x="130" y="160"/>
                </a:lnTo>
                <a:lnTo>
                  <a:pt x="133" y="160"/>
                </a:lnTo>
                <a:lnTo>
                  <a:pt x="136" y="159"/>
                </a:lnTo>
                <a:lnTo>
                  <a:pt x="139" y="157"/>
                </a:lnTo>
                <a:lnTo>
                  <a:pt x="141" y="155"/>
                </a:lnTo>
                <a:lnTo>
                  <a:pt x="143" y="153"/>
                </a:lnTo>
                <a:lnTo>
                  <a:pt x="144" y="151"/>
                </a:lnTo>
                <a:lnTo>
                  <a:pt x="145" y="148"/>
                </a:lnTo>
                <a:lnTo>
                  <a:pt x="146" y="144"/>
                </a:lnTo>
                <a:lnTo>
                  <a:pt x="145" y="141"/>
                </a:lnTo>
                <a:lnTo>
                  <a:pt x="144" y="138"/>
                </a:lnTo>
                <a:lnTo>
                  <a:pt x="143" y="135"/>
                </a:lnTo>
                <a:lnTo>
                  <a:pt x="141" y="132"/>
                </a:lnTo>
                <a:lnTo>
                  <a:pt x="137" y="126"/>
                </a:lnTo>
                <a:lnTo>
                  <a:pt x="134" y="122"/>
                </a:lnTo>
                <a:lnTo>
                  <a:pt x="133" y="117"/>
                </a:lnTo>
                <a:lnTo>
                  <a:pt x="132" y="116"/>
                </a:lnTo>
                <a:lnTo>
                  <a:pt x="132" y="116"/>
                </a:lnTo>
                <a:lnTo>
                  <a:pt x="130" y="115"/>
                </a:lnTo>
                <a:lnTo>
                  <a:pt x="130" y="115"/>
                </a:lnTo>
                <a:lnTo>
                  <a:pt x="130" y="115"/>
                </a:lnTo>
                <a:close/>
              </a:path>
            </a:pathLst>
          </a:custGeom>
          <a:solidFill>
            <a:srgbClr val="9CEE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108">
            <a:extLst>
              <a:ext uri="{FF2B5EF4-FFF2-40B4-BE49-F238E27FC236}">
                <a16:creationId xmlns:a16="http://schemas.microsoft.com/office/drawing/2014/main" id="{8B2F0AA3-3CC2-CF8B-324F-0ADA978C739C}"/>
              </a:ext>
            </a:extLst>
          </p:cNvPr>
          <p:cNvSpPr>
            <a:spLocks noEditPoints="1"/>
          </p:cNvSpPr>
          <p:nvPr/>
        </p:nvSpPr>
        <p:spPr bwMode="auto">
          <a:xfrm>
            <a:off x="579080" y="5577343"/>
            <a:ext cx="423666" cy="368060"/>
          </a:xfrm>
          <a:custGeom>
            <a:avLst/>
            <a:gdLst>
              <a:gd name="T0" fmla="*/ 130 w 160"/>
              <a:gd name="T1" fmla="*/ 0 h 139"/>
              <a:gd name="T2" fmla="*/ 121 w 160"/>
              <a:gd name="T3" fmla="*/ 2 h 139"/>
              <a:gd name="T4" fmla="*/ 112 w 160"/>
              <a:gd name="T5" fmla="*/ 5 h 139"/>
              <a:gd name="T6" fmla="*/ 104 w 160"/>
              <a:gd name="T7" fmla="*/ 10 h 139"/>
              <a:gd name="T8" fmla="*/ 90 w 160"/>
              <a:gd name="T9" fmla="*/ 21 h 139"/>
              <a:gd name="T10" fmla="*/ 79 w 160"/>
              <a:gd name="T11" fmla="*/ 36 h 139"/>
              <a:gd name="T12" fmla="*/ 90 w 160"/>
              <a:gd name="T13" fmla="*/ 51 h 139"/>
              <a:gd name="T14" fmla="*/ 96 w 160"/>
              <a:gd name="T15" fmla="*/ 64 h 139"/>
              <a:gd name="T16" fmla="*/ 104 w 160"/>
              <a:gd name="T17" fmla="*/ 68 h 139"/>
              <a:gd name="T18" fmla="*/ 116 w 160"/>
              <a:gd name="T19" fmla="*/ 64 h 139"/>
              <a:gd name="T20" fmla="*/ 127 w 160"/>
              <a:gd name="T21" fmla="*/ 59 h 139"/>
              <a:gd name="T22" fmla="*/ 137 w 160"/>
              <a:gd name="T23" fmla="*/ 51 h 139"/>
              <a:gd name="T24" fmla="*/ 146 w 160"/>
              <a:gd name="T25" fmla="*/ 42 h 139"/>
              <a:gd name="T26" fmla="*/ 152 w 160"/>
              <a:gd name="T27" fmla="*/ 31 h 139"/>
              <a:gd name="T28" fmla="*/ 157 w 160"/>
              <a:gd name="T29" fmla="*/ 19 h 139"/>
              <a:gd name="T30" fmla="*/ 159 w 160"/>
              <a:gd name="T31" fmla="*/ 6 h 139"/>
              <a:gd name="T32" fmla="*/ 135 w 160"/>
              <a:gd name="T33" fmla="*/ 0 h 139"/>
              <a:gd name="T34" fmla="*/ 0 w 160"/>
              <a:gd name="T35" fmla="*/ 20 h 139"/>
              <a:gd name="T36" fmla="*/ 1 w 160"/>
              <a:gd name="T37" fmla="*/ 34 h 139"/>
              <a:gd name="T38" fmla="*/ 5 w 160"/>
              <a:gd name="T39" fmla="*/ 47 h 139"/>
              <a:gd name="T40" fmla="*/ 12 w 160"/>
              <a:gd name="T41" fmla="*/ 59 h 139"/>
              <a:gd name="T42" fmla="*/ 20 w 160"/>
              <a:gd name="T43" fmla="*/ 69 h 139"/>
              <a:gd name="T44" fmla="*/ 31 w 160"/>
              <a:gd name="T45" fmla="*/ 77 h 139"/>
              <a:gd name="T46" fmla="*/ 42 w 160"/>
              <a:gd name="T47" fmla="*/ 84 h 139"/>
              <a:gd name="T48" fmla="*/ 56 w 160"/>
              <a:gd name="T49" fmla="*/ 88 h 139"/>
              <a:gd name="T50" fmla="*/ 70 w 160"/>
              <a:gd name="T51" fmla="*/ 89 h 139"/>
              <a:gd name="T52" fmla="*/ 70 w 160"/>
              <a:gd name="T53" fmla="*/ 136 h 139"/>
              <a:gd name="T54" fmla="*/ 73 w 160"/>
              <a:gd name="T55" fmla="*/ 139 h 139"/>
              <a:gd name="T56" fmla="*/ 85 w 160"/>
              <a:gd name="T57" fmla="*/ 139 h 139"/>
              <a:gd name="T58" fmla="*/ 89 w 160"/>
              <a:gd name="T59" fmla="*/ 138 h 139"/>
              <a:gd name="T60" fmla="*/ 90 w 160"/>
              <a:gd name="T61" fmla="*/ 134 h 139"/>
              <a:gd name="T62" fmla="*/ 90 w 160"/>
              <a:gd name="T63" fmla="*/ 82 h 139"/>
              <a:gd name="T64" fmla="*/ 87 w 160"/>
              <a:gd name="T65" fmla="*/ 69 h 139"/>
              <a:gd name="T66" fmla="*/ 82 w 160"/>
              <a:gd name="T67" fmla="*/ 56 h 139"/>
              <a:gd name="T68" fmla="*/ 74 w 160"/>
              <a:gd name="T69" fmla="*/ 45 h 139"/>
              <a:gd name="T70" fmla="*/ 65 w 160"/>
              <a:gd name="T71" fmla="*/ 36 h 139"/>
              <a:gd name="T72" fmla="*/ 53 w 160"/>
              <a:gd name="T73" fmla="*/ 28 h 139"/>
              <a:gd name="T74" fmla="*/ 41 w 160"/>
              <a:gd name="T75" fmla="*/ 23 h 139"/>
              <a:gd name="T76" fmla="*/ 27 w 160"/>
              <a:gd name="T77" fmla="*/ 20 h 139"/>
              <a:gd name="T78" fmla="*/ 0 w 160"/>
              <a:gd name="T79" fmla="*/ 2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0" h="139">
                <a:moveTo>
                  <a:pt x="135" y="0"/>
                </a:moveTo>
                <a:lnTo>
                  <a:pt x="130" y="0"/>
                </a:lnTo>
                <a:lnTo>
                  <a:pt x="125" y="1"/>
                </a:lnTo>
                <a:lnTo>
                  <a:pt x="121" y="2"/>
                </a:lnTo>
                <a:lnTo>
                  <a:pt x="116" y="4"/>
                </a:lnTo>
                <a:lnTo>
                  <a:pt x="112" y="5"/>
                </a:lnTo>
                <a:lnTo>
                  <a:pt x="108" y="7"/>
                </a:lnTo>
                <a:lnTo>
                  <a:pt x="104" y="10"/>
                </a:lnTo>
                <a:lnTo>
                  <a:pt x="96" y="15"/>
                </a:lnTo>
                <a:lnTo>
                  <a:pt x="90" y="21"/>
                </a:lnTo>
                <a:lnTo>
                  <a:pt x="84" y="28"/>
                </a:lnTo>
                <a:lnTo>
                  <a:pt x="79" y="36"/>
                </a:lnTo>
                <a:lnTo>
                  <a:pt x="85" y="43"/>
                </a:lnTo>
                <a:lnTo>
                  <a:pt x="90" y="51"/>
                </a:lnTo>
                <a:lnTo>
                  <a:pt x="94" y="60"/>
                </a:lnTo>
                <a:lnTo>
                  <a:pt x="96" y="64"/>
                </a:lnTo>
                <a:lnTo>
                  <a:pt x="97" y="69"/>
                </a:lnTo>
                <a:lnTo>
                  <a:pt x="104" y="68"/>
                </a:lnTo>
                <a:lnTo>
                  <a:pt x="110" y="67"/>
                </a:lnTo>
                <a:lnTo>
                  <a:pt x="116" y="64"/>
                </a:lnTo>
                <a:lnTo>
                  <a:pt x="122" y="62"/>
                </a:lnTo>
                <a:lnTo>
                  <a:pt x="127" y="59"/>
                </a:lnTo>
                <a:lnTo>
                  <a:pt x="132" y="55"/>
                </a:lnTo>
                <a:lnTo>
                  <a:pt x="137" y="51"/>
                </a:lnTo>
                <a:lnTo>
                  <a:pt x="142" y="47"/>
                </a:lnTo>
                <a:lnTo>
                  <a:pt x="146" y="42"/>
                </a:lnTo>
                <a:lnTo>
                  <a:pt x="149" y="37"/>
                </a:lnTo>
                <a:lnTo>
                  <a:pt x="152" y="31"/>
                </a:lnTo>
                <a:lnTo>
                  <a:pt x="155" y="25"/>
                </a:lnTo>
                <a:lnTo>
                  <a:pt x="157" y="19"/>
                </a:lnTo>
                <a:lnTo>
                  <a:pt x="158" y="13"/>
                </a:lnTo>
                <a:lnTo>
                  <a:pt x="159" y="6"/>
                </a:lnTo>
                <a:lnTo>
                  <a:pt x="160" y="0"/>
                </a:lnTo>
                <a:lnTo>
                  <a:pt x="135" y="0"/>
                </a:lnTo>
                <a:lnTo>
                  <a:pt x="135" y="0"/>
                </a:lnTo>
                <a:close/>
                <a:moveTo>
                  <a:pt x="0" y="20"/>
                </a:moveTo>
                <a:lnTo>
                  <a:pt x="0" y="27"/>
                </a:lnTo>
                <a:lnTo>
                  <a:pt x="1" y="34"/>
                </a:lnTo>
                <a:lnTo>
                  <a:pt x="3" y="40"/>
                </a:lnTo>
                <a:lnTo>
                  <a:pt x="5" y="47"/>
                </a:lnTo>
                <a:lnTo>
                  <a:pt x="8" y="53"/>
                </a:lnTo>
                <a:lnTo>
                  <a:pt x="12" y="59"/>
                </a:lnTo>
                <a:lnTo>
                  <a:pt x="16" y="64"/>
                </a:lnTo>
                <a:lnTo>
                  <a:pt x="20" y="69"/>
                </a:lnTo>
                <a:lnTo>
                  <a:pt x="25" y="73"/>
                </a:lnTo>
                <a:lnTo>
                  <a:pt x="31" y="77"/>
                </a:lnTo>
                <a:lnTo>
                  <a:pt x="36" y="81"/>
                </a:lnTo>
                <a:lnTo>
                  <a:pt x="42" y="84"/>
                </a:lnTo>
                <a:lnTo>
                  <a:pt x="49" y="86"/>
                </a:lnTo>
                <a:lnTo>
                  <a:pt x="56" y="88"/>
                </a:lnTo>
                <a:lnTo>
                  <a:pt x="63" y="89"/>
                </a:lnTo>
                <a:lnTo>
                  <a:pt x="70" y="89"/>
                </a:lnTo>
                <a:lnTo>
                  <a:pt x="70" y="134"/>
                </a:lnTo>
                <a:lnTo>
                  <a:pt x="70" y="136"/>
                </a:lnTo>
                <a:lnTo>
                  <a:pt x="72" y="138"/>
                </a:lnTo>
                <a:lnTo>
                  <a:pt x="73" y="139"/>
                </a:lnTo>
                <a:lnTo>
                  <a:pt x="75" y="139"/>
                </a:lnTo>
                <a:lnTo>
                  <a:pt x="85" y="139"/>
                </a:lnTo>
                <a:lnTo>
                  <a:pt x="87" y="139"/>
                </a:lnTo>
                <a:lnTo>
                  <a:pt x="89" y="138"/>
                </a:lnTo>
                <a:lnTo>
                  <a:pt x="90" y="136"/>
                </a:lnTo>
                <a:lnTo>
                  <a:pt x="90" y="134"/>
                </a:lnTo>
                <a:lnTo>
                  <a:pt x="90" y="89"/>
                </a:lnTo>
                <a:lnTo>
                  <a:pt x="90" y="82"/>
                </a:lnTo>
                <a:lnTo>
                  <a:pt x="89" y="75"/>
                </a:lnTo>
                <a:lnTo>
                  <a:pt x="87" y="69"/>
                </a:lnTo>
                <a:lnTo>
                  <a:pt x="85" y="62"/>
                </a:lnTo>
                <a:lnTo>
                  <a:pt x="82" y="56"/>
                </a:lnTo>
                <a:lnTo>
                  <a:pt x="78" y="50"/>
                </a:lnTo>
                <a:lnTo>
                  <a:pt x="74" y="45"/>
                </a:lnTo>
                <a:lnTo>
                  <a:pt x="70" y="40"/>
                </a:lnTo>
                <a:lnTo>
                  <a:pt x="65" y="36"/>
                </a:lnTo>
                <a:lnTo>
                  <a:pt x="59" y="32"/>
                </a:lnTo>
                <a:lnTo>
                  <a:pt x="53" y="28"/>
                </a:lnTo>
                <a:lnTo>
                  <a:pt x="47" y="25"/>
                </a:lnTo>
                <a:lnTo>
                  <a:pt x="41" y="23"/>
                </a:lnTo>
                <a:lnTo>
                  <a:pt x="34" y="21"/>
                </a:lnTo>
                <a:lnTo>
                  <a:pt x="27" y="20"/>
                </a:lnTo>
                <a:lnTo>
                  <a:pt x="20" y="20"/>
                </a:lnTo>
                <a:lnTo>
                  <a:pt x="0" y="20"/>
                </a:lnTo>
                <a:lnTo>
                  <a:pt x="0" y="20"/>
                </a:lnTo>
                <a:close/>
              </a:path>
            </a:pathLst>
          </a:custGeom>
          <a:solidFill>
            <a:srgbClr val="9CEE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9">
            <a:extLst>
              <a:ext uri="{FF2B5EF4-FFF2-40B4-BE49-F238E27FC236}">
                <a16:creationId xmlns:a16="http://schemas.microsoft.com/office/drawing/2014/main" id="{ACACB842-2628-5B78-88BF-3F4A9B14F93E}"/>
              </a:ext>
            </a:extLst>
          </p:cNvPr>
          <p:cNvSpPr>
            <a:spLocks noEditPoints="1"/>
          </p:cNvSpPr>
          <p:nvPr/>
        </p:nvSpPr>
        <p:spPr bwMode="auto">
          <a:xfrm>
            <a:off x="5002994" y="3136232"/>
            <a:ext cx="383978" cy="396364"/>
          </a:xfrm>
          <a:custGeom>
            <a:avLst/>
            <a:gdLst>
              <a:gd name="T0" fmla="*/ 25 w 155"/>
              <a:gd name="T1" fmla="*/ 112 h 160"/>
              <a:gd name="T2" fmla="*/ 28 w 155"/>
              <a:gd name="T3" fmla="*/ 72 h 160"/>
              <a:gd name="T4" fmla="*/ 19 w 155"/>
              <a:gd name="T5" fmla="*/ 78 h 160"/>
              <a:gd name="T6" fmla="*/ 13 w 155"/>
              <a:gd name="T7" fmla="*/ 84 h 160"/>
              <a:gd name="T8" fmla="*/ 3 w 155"/>
              <a:gd name="T9" fmla="*/ 95 h 160"/>
              <a:gd name="T10" fmla="*/ 14 w 155"/>
              <a:gd name="T11" fmla="*/ 108 h 160"/>
              <a:gd name="T12" fmla="*/ 14 w 155"/>
              <a:gd name="T13" fmla="*/ 121 h 160"/>
              <a:gd name="T14" fmla="*/ 27 w 155"/>
              <a:gd name="T15" fmla="*/ 120 h 160"/>
              <a:gd name="T16" fmla="*/ 37 w 155"/>
              <a:gd name="T17" fmla="*/ 120 h 160"/>
              <a:gd name="T18" fmla="*/ 52 w 155"/>
              <a:gd name="T19" fmla="*/ 121 h 160"/>
              <a:gd name="T20" fmla="*/ 21 w 155"/>
              <a:gd name="T21" fmla="*/ 42 h 160"/>
              <a:gd name="T22" fmla="*/ 22 w 155"/>
              <a:gd name="T23" fmla="*/ 49 h 160"/>
              <a:gd name="T24" fmla="*/ 8 w 155"/>
              <a:gd name="T25" fmla="*/ 15 h 160"/>
              <a:gd name="T26" fmla="*/ 26 w 155"/>
              <a:gd name="T27" fmla="*/ 30 h 160"/>
              <a:gd name="T28" fmla="*/ 119 w 155"/>
              <a:gd name="T29" fmla="*/ 93 h 160"/>
              <a:gd name="T30" fmla="*/ 125 w 155"/>
              <a:gd name="T31" fmla="*/ 81 h 160"/>
              <a:gd name="T32" fmla="*/ 99 w 155"/>
              <a:gd name="T33" fmla="*/ 93 h 160"/>
              <a:gd name="T34" fmla="*/ 97 w 155"/>
              <a:gd name="T35" fmla="*/ 76 h 160"/>
              <a:gd name="T36" fmla="*/ 82 w 155"/>
              <a:gd name="T37" fmla="*/ 83 h 160"/>
              <a:gd name="T38" fmla="*/ 81 w 155"/>
              <a:gd name="T39" fmla="*/ 59 h 160"/>
              <a:gd name="T40" fmla="*/ 70 w 155"/>
              <a:gd name="T41" fmla="*/ 53 h 160"/>
              <a:gd name="T42" fmla="*/ 72 w 155"/>
              <a:gd name="T43" fmla="*/ 31 h 160"/>
              <a:gd name="T44" fmla="*/ 86 w 155"/>
              <a:gd name="T45" fmla="*/ 28 h 160"/>
              <a:gd name="T46" fmla="*/ 81 w 155"/>
              <a:gd name="T47" fmla="*/ 15 h 160"/>
              <a:gd name="T48" fmla="*/ 53 w 155"/>
              <a:gd name="T49" fmla="*/ 105 h 160"/>
              <a:gd name="T50" fmla="*/ 69 w 155"/>
              <a:gd name="T51" fmla="*/ 138 h 160"/>
              <a:gd name="T52" fmla="*/ 99 w 155"/>
              <a:gd name="T53" fmla="*/ 119 h 160"/>
              <a:gd name="T54" fmla="*/ 116 w 155"/>
              <a:gd name="T55" fmla="*/ 95 h 160"/>
              <a:gd name="T56" fmla="*/ 77 w 155"/>
              <a:gd name="T57" fmla="*/ 121 h 160"/>
              <a:gd name="T58" fmla="*/ 77 w 155"/>
              <a:gd name="T59" fmla="*/ 116 h 160"/>
              <a:gd name="T60" fmla="*/ 59 w 155"/>
              <a:gd name="T61" fmla="*/ 32 h 160"/>
              <a:gd name="T62" fmla="*/ 68 w 155"/>
              <a:gd name="T63" fmla="*/ 94 h 160"/>
              <a:gd name="T64" fmla="*/ 68 w 155"/>
              <a:gd name="T65" fmla="*/ 154 h 160"/>
              <a:gd name="T66" fmla="*/ 91 w 155"/>
              <a:gd name="T67" fmla="*/ 154 h 160"/>
              <a:gd name="T68" fmla="*/ 68 w 155"/>
              <a:gd name="T69" fmla="*/ 154 h 160"/>
              <a:gd name="T70" fmla="*/ 91 w 155"/>
              <a:gd name="T71" fmla="*/ 141 h 160"/>
              <a:gd name="T72" fmla="*/ 148 w 155"/>
              <a:gd name="T73" fmla="*/ 48 h 160"/>
              <a:gd name="T74" fmla="*/ 150 w 155"/>
              <a:gd name="T75" fmla="*/ 29 h 160"/>
              <a:gd name="T76" fmla="*/ 126 w 155"/>
              <a:gd name="T77" fmla="*/ 23 h 160"/>
              <a:gd name="T78" fmla="*/ 115 w 155"/>
              <a:gd name="T79" fmla="*/ 8 h 160"/>
              <a:gd name="T80" fmla="*/ 99 w 155"/>
              <a:gd name="T81" fmla="*/ 19 h 160"/>
              <a:gd name="T82" fmla="*/ 90 w 155"/>
              <a:gd name="T83" fmla="*/ 25 h 160"/>
              <a:gd name="T84" fmla="*/ 74 w 155"/>
              <a:gd name="T85" fmla="*/ 37 h 160"/>
              <a:gd name="T86" fmla="*/ 88 w 155"/>
              <a:gd name="T87" fmla="*/ 59 h 160"/>
              <a:gd name="T88" fmla="*/ 84 w 155"/>
              <a:gd name="T89" fmla="*/ 77 h 160"/>
              <a:gd name="T90" fmla="*/ 104 w 155"/>
              <a:gd name="T91" fmla="*/ 81 h 160"/>
              <a:gd name="T92" fmla="*/ 115 w 155"/>
              <a:gd name="T93" fmla="*/ 82 h 160"/>
              <a:gd name="T94" fmla="*/ 135 w 155"/>
              <a:gd name="T95" fmla="*/ 85 h 160"/>
              <a:gd name="T96" fmla="*/ 141 w 155"/>
              <a:gd name="T97" fmla="*/ 60 h 160"/>
              <a:gd name="T98" fmla="*/ 155 w 155"/>
              <a:gd name="T99" fmla="*/ 49 h 160"/>
              <a:gd name="T100" fmla="*/ 98 w 155"/>
              <a:gd name="T101" fmla="*/ 48 h 160"/>
              <a:gd name="T102" fmla="*/ 114 w 155"/>
              <a:gd name="T103" fmla="*/ 65 h 160"/>
              <a:gd name="T104" fmla="*/ 150 w 155"/>
              <a:gd name="T105" fmla="*/ 104 h 160"/>
              <a:gd name="T106" fmla="*/ 128 w 155"/>
              <a:gd name="T107" fmla="*/ 122 h 160"/>
              <a:gd name="T108" fmla="*/ 132 w 155"/>
              <a:gd name="T109" fmla="*/ 117 h 160"/>
              <a:gd name="T110" fmla="*/ 122 w 155"/>
              <a:gd name="T111" fmla="*/ 143 h 160"/>
              <a:gd name="T112" fmla="*/ 115 w 155"/>
              <a:gd name="T113" fmla="*/ 143 h 160"/>
              <a:gd name="T114" fmla="*/ 27 w 155"/>
              <a:gd name="T115" fmla="*/ 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55" h="160">
                <a:moveTo>
                  <a:pt x="52" y="108"/>
                </a:moveTo>
                <a:cubicBezTo>
                  <a:pt x="50" y="107"/>
                  <a:pt x="48" y="106"/>
                  <a:pt x="47" y="104"/>
                </a:cubicBezTo>
                <a:cubicBezTo>
                  <a:pt x="43" y="113"/>
                  <a:pt x="33" y="116"/>
                  <a:pt x="25" y="112"/>
                </a:cubicBezTo>
                <a:cubicBezTo>
                  <a:pt x="20" y="109"/>
                  <a:pt x="16" y="103"/>
                  <a:pt x="16" y="97"/>
                </a:cubicBezTo>
                <a:cubicBezTo>
                  <a:pt x="16" y="89"/>
                  <a:pt x="22" y="83"/>
                  <a:pt x="31" y="82"/>
                </a:cubicBezTo>
                <a:cubicBezTo>
                  <a:pt x="30" y="78"/>
                  <a:pt x="28" y="76"/>
                  <a:pt x="28" y="72"/>
                </a:cubicBezTo>
                <a:cubicBezTo>
                  <a:pt x="27" y="74"/>
                  <a:pt x="27" y="74"/>
                  <a:pt x="27" y="74"/>
                </a:cubicBezTo>
                <a:cubicBezTo>
                  <a:pt x="27" y="78"/>
                  <a:pt x="25" y="79"/>
                  <a:pt x="21" y="79"/>
                </a:cubicBezTo>
                <a:cubicBezTo>
                  <a:pt x="20" y="78"/>
                  <a:pt x="20" y="78"/>
                  <a:pt x="19" y="78"/>
                </a:cubicBezTo>
                <a:cubicBezTo>
                  <a:pt x="14" y="74"/>
                  <a:pt x="14" y="74"/>
                  <a:pt x="14" y="74"/>
                </a:cubicBezTo>
                <a:cubicBezTo>
                  <a:pt x="9" y="79"/>
                  <a:pt x="9" y="79"/>
                  <a:pt x="9" y="79"/>
                </a:cubicBezTo>
                <a:cubicBezTo>
                  <a:pt x="13" y="84"/>
                  <a:pt x="13" y="84"/>
                  <a:pt x="13" y="84"/>
                </a:cubicBezTo>
                <a:cubicBezTo>
                  <a:pt x="14" y="86"/>
                  <a:pt x="14" y="90"/>
                  <a:pt x="11" y="92"/>
                </a:cubicBezTo>
                <a:cubicBezTo>
                  <a:pt x="10" y="92"/>
                  <a:pt x="10" y="92"/>
                  <a:pt x="9" y="92"/>
                </a:cubicBezTo>
                <a:cubicBezTo>
                  <a:pt x="3" y="95"/>
                  <a:pt x="3" y="95"/>
                  <a:pt x="3" y="95"/>
                </a:cubicBezTo>
                <a:cubicBezTo>
                  <a:pt x="3" y="101"/>
                  <a:pt x="3" y="101"/>
                  <a:pt x="3" y="101"/>
                </a:cubicBezTo>
                <a:cubicBezTo>
                  <a:pt x="9" y="102"/>
                  <a:pt x="9" y="102"/>
                  <a:pt x="9" y="102"/>
                </a:cubicBezTo>
                <a:cubicBezTo>
                  <a:pt x="13" y="103"/>
                  <a:pt x="14" y="106"/>
                  <a:pt x="14" y="108"/>
                </a:cubicBezTo>
                <a:cubicBezTo>
                  <a:pt x="13" y="109"/>
                  <a:pt x="13" y="109"/>
                  <a:pt x="13" y="110"/>
                </a:cubicBezTo>
                <a:cubicBezTo>
                  <a:pt x="9" y="116"/>
                  <a:pt x="9" y="116"/>
                  <a:pt x="9" y="116"/>
                </a:cubicBezTo>
                <a:cubicBezTo>
                  <a:pt x="14" y="121"/>
                  <a:pt x="14" y="121"/>
                  <a:pt x="14" y="121"/>
                </a:cubicBezTo>
                <a:cubicBezTo>
                  <a:pt x="19" y="116"/>
                  <a:pt x="19" y="116"/>
                  <a:pt x="19" y="116"/>
                </a:cubicBezTo>
                <a:cubicBezTo>
                  <a:pt x="21" y="115"/>
                  <a:pt x="25" y="116"/>
                  <a:pt x="27" y="119"/>
                </a:cubicBezTo>
                <a:cubicBezTo>
                  <a:pt x="27" y="120"/>
                  <a:pt x="27" y="120"/>
                  <a:pt x="27" y="120"/>
                </a:cubicBezTo>
                <a:cubicBezTo>
                  <a:pt x="30" y="127"/>
                  <a:pt x="30" y="127"/>
                  <a:pt x="30" y="127"/>
                </a:cubicBezTo>
                <a:cubicBezTo>
                  <a:pt x="36" y="127"/>
                  <a:pt x="36" y="127"/>
                  <a:pt x="36" y="127"/>
                </a:cubicBezTo>
                <a:cubicBezTo>
                  <a:pt x="37" y="120"/>
                  <a:pt x="37" y="120"/>
                  <a:pt x="37" y="120"/>
                </a:cubicBezTo>
                <a:cubicBezTo>
                  <a:pt x="38" y="118"/>
                  <a:pt x="41" y="115"/>
                  <a:pt x="43" y="116"/>
                </a:cubicBezTo>
                <a:cubicBezTo>
                  <a:pt x="44" y="116"/>
                  <a:pt x="44" y="116"/>
                  <a:pt x="46" y="116"/>
                </a:cubicBezTo>
                <a:cubicBezTo>
                  <a:pt x="52" y="121"/>
                  <a:pt x="52" y="121"/>
                  <a:pt x="52" y="121"/>
                </a:cubicBezTo>
                <a:cubicBezTo>
                  <a:pt x="57" y="115"/>
                  <a:pt x="57" y="115"/>
                  <a:pt x="57" y="115"/>
                </a:cubicBezTo>
                <a:cubicBezTo>
                  <a:pt x="57" y="112"/>
                  <a:pt x="54" y="109"/>
                  <a:pt x="52" y="108"/>
                </a:cubicBezTo>
                <a:close/>
                <a:moveTo>
                  <a:pt x="21" y="42"/>
                </a:moveTo>
                <a:cubicBezTo>
                  <a:pt x="0" y="49"/>
                  <a:pt x="0" y="49"/>
                  <a:pt x="0" y="49"/>
                </a:cubicBezTo>
                <a:cubicBezTo>
                  <a:pt x="0" y="53"/>
                  <a:pt x="0" y="53"/>
                  <a:pt x="0" y="53"/>
                </a:cubicBezTo>
                <a:cubicBezTo>
                  <a:pt x="22" y="49"/>
                  <a:pt x="22" y="49"/>
                  <a:pt x="22" y="49"/>
                </a:cubicBezTo>
                <a:lnTo>
                  <a:pt x="21" y="42"/>
                </a:lnTo>
                <a:close/>
                <a:moveTo>
                  <a:pt x="26" y="30"/>
                </a:moveTo>
                <a:cubicBezTo>
                  <a:pt x="8" y="15"/>
                  <a:pt x="8" y="15"/>
                  <a:pt x="8" y="15"/>
                </a:cubicBezTo>
                <a:cubicBezTo>
                  <a:pt x="4" y="21"/>
                  <a:pt x="4" y="21"/>
                  <a:pt x="4" y="21"/>
                </a:cubicBezTo>
                <a:cubicBezTo>
                  <a:pt x="23" y="33"/>
                  <a:pt x="23" y="33"/>
                  <a:pt x="23" y="33"/>
                </a:cubicBezTo>
                <a:lnTo>
                  <a:pt x="26" y="30"/>
                </a:lnTo>
                <a:close/>
                <a:moveTo>
                  <a:pt x="121" y="81"/>
                </a:moveTo>
                <a:cubicBezTo>
                  <a:pt x="121" y="81"/>
                  <a:pt x="121" y="83"/>
                  <a:pt x="120" y="83"/>
                </a:cubicBezTo>
                <a:cubicBezTo>
                  <a:pt x="119" y="93"/>
                  <a:pt x="119" y="93"/>
                  <a:pt x="119" y="93"/>
                </a:cubicBezTo>
                <a:cubicBezTo>
                  <a:pt x="119" y="93"/>
                  <a:pt x="119" y="93"/>
                  <a:pt x="119" y="95"/>
                </a:cubicBezTo>
                <a:cubicBezTo>
                  <a:pt x="121" y="90"/>
                  <a:pt x="124" y="86"/>
                  <a:pt x="126" y="83"/>
                </a:cubicBezTo>
                <a:cubicBezTo>
                  <a:pt x="125" y="81"/>
                  <a:pt x="125" y="81"/>
                  <a:pt x="125" y="81"/>
                </a:cubicBezTo>
                <a:cubicBezTo>
                  <a:pt x="125" y="80"/>
                  <a:pt x="122" y="80"/>
                  <a:pt x="121" y="81"/>
                </a:cubicBezTo>
                <a:close/>
                <a:moveTo>
                  <a:pt x="116" y="95"/>
                </a:moveTo>
                <a:cubicBezTo>
                  <a:pt x="99" y="93"/>
                  <a:pt x="99" y="93"/>
                  <a:pt x="99" y="93"/>
                </a:cubicBezTo>
                <a:cubicBezTo>
                  <a:pt x="98" y="93"/>
                  <a:pt x="97" y="92"/>
                  <a:pt x="97" y="91"/>
                </a:cubicBezTo>
                <a:cubicBezTo>
                  <a:pt x="99" y="80"/>
                  <a:pt x="99" y="80"/>
                  <a:pt x="99" y="80"/>
                </a:cubicBezTo>
                <a:cubicBezTo>
                  <a:pt x="99" y="78"/>
                  <a:pt x="98" y="77"/>
                  <a:pt x="97" y="76"/>
                </a:cubicBezTo>
                <a:cubicBezTo>
                  <a:pt x="96" y="76"/>
                  <a:pt x="96" y="76"/>
                  <a:pt x="94" y="77"/>
                </a:cubicBezTo>
                <a:cubicBezTo>
                  <a:pt x="86" y="83"/>
                  <a:pt x="86" y="83"/>
                  <a:pt x="86" y="83"/>
                </a:cubicBezTo>
                <a:cubicBezTo>
                  <a:pt x="85" y="84"/>
                  <a:pt x="83" y="84"/>
                  <a:pt x="82" y="83"/>
                </a:cubicBezTo>
                <a:cubicBezTo>
                  <a:pt x="72" y="70"/>
                  <a:pt x="72" y="70"/>
                  <a:pt x="72" y="70"/>
                </a:cubicBezTo>
                <a:cubicBezTo>
                  <a:pt x="71" y="69"/>
                  <a:pt x="71" y="66"/>
                  <a:pt x="72" y="66"/>
                </a:cubicBezTo>
                <a:cubicBezTo>
                  <a:pt x="81" y="59"/>
                  <a:pt x="81" y="59"/>
                  <a:pt x="81" y="59"/>
                </a:cubicBezTo>
                <a:cubicBezTo>
                  <a:pt x="82" y="59"/>
                  <a:pt x="83" y="56"/>
                  <a:pt x="82" y="55"/>
                </a:cubicBezTo>
                <a:cubicBezTo>
                  <a:pt x="82" y="55"/>
                  <a:pt x="81" y="55"/>
                  <a:pt x="80" y="54"/>
                </a:cubicBezTo>
                <a:cubicBezTo>
                  <a:pt x="70" y="53"/>
                  <a:pt x="70" y="53"/>
                  <a:pt x="70" y="53"/>
                </a:cubicBezTo>
                <a:cubicBezTo>
                  <a:pt x="68" y="53"/>
                  <a:pt x="68" y="52"/>
                  <a:pt x="68" y="50"/>
                </a:cubicBezTo>
                <a:cubicBezTo>
                  <a:pt x="70" y="33"/>
                  <a:pt x="70" y="33"/>
                  <a:pt x="70" y="33"/>
                </a:cubicBezTo>
                <a:cubicBezTo>
                  <a:pt x="70" y="32"/>
                  <a:pt x="71" y="31"/>
                  <a:pt x="72" y="31"/>
                </a:cubicBezTo>
                <a:cubicBezTo>
                  <a:pt x="83" y="33"/>
                  <a:pt x="83" y="33"/>
                  <a:pt x="83" y="33"/>
                </a:cubicBezTo>
                <a:cubicBezTo>
                  <a:pt x="85" y="33"/>
                  <a:pt x="86" y="32"/>
                  <a:pt x="86" y="32"/>
                </a:cubicBezTo>
                <a:cubicBezTo>
                  <a:pt x="87" y="31"/>
                  <a:pt x="87" y="30"/>
                  <a:pt x="86" y="28"/>
                </a:cubicBezTo>
                <a:cubicBezTo>
                  <a:pt x="80" y="20"/>
                  <a:pt x="80" y="20"/>
                  <a:pt x="80" y="20"/>
                </a:cubicBezTo>
                <a:cubicBezTo>
                  <a:pt x="79" y="19"/>
                  <a:pt x="79" y="17"/>
                  <a:pt x="80" y="16"/>
                </a:cubicBezTo>
                <a:cubicBezTo>
                  <a:pt x="81" y="15"/>
                  <a:pt x="81" y="15"/>
                  <a:pt x="81" y="15"/>
                </a:cubicBezTo>
                <a:cubicBezTo>
                  <a:pt x="74" y="15"/>
                  <a:pt x="74" y="15"/>
                  <a:pt x="74" y="15"/>
                </a:cubicBezTo>
                <a:cubicBezTo>
                  <a:pt x="47" y="19"/>
                  <a:pt x="27" y="43"/>
                  <a:pt x="31" y="70"/>
                </a:cubicBezTo>
                <a:cubicBezTo>
                  <a:pt x="32" y="84"/>
                  <a:pt x="41" y="98"/>
                  <a:pt x="53" y="105"/>
                </a:cubicBezTo>
                <a:cubicBezTo>
                  <a:pt x="58" y="109"/>
                  <a:pt x="60" y="114"/>
                  <a:pt x="60" y="119"/>
                </a:cubicBezTo>
                <a:cubicBezTo>
                  <a:pt x="60" y="130"/>
                  <a:pt x="60" y="130"/>
                  <a:pt x="60" y="130"/>
                </a:cubicBezTo>
                <a:cubicBezTo>
                  <a:pt x="60" y="134"/>
                  <a:pt x="64" y="138"/>
                  <a:pt x="69" y="138"/>
                </a:cubicBezTo>
                <a:cubicBezTo>
                  <a:pt x="91" y="138"/>
                  <a:pt x="91" y="138"/>
                  <a:pt x="91" y="138"/>
                </a:cubicBezTo>
                <a:cubicBezTo>
                  <a:pt x="96" y="138"/>
                  <a:pt x="99" y="134"/>
                  <a:pt x="99" y="130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9" y="114"/>
                  <a:pt x="102" y="109"/>
                  <a:pt x="107" y="105"/>
                </a:cubicBezTo>
                <a:cubicBezTo>
                  <a:pt x="110" y="103"/>
                  <a:pt x="114" y="99"/>
                  <a:pt x="118" y="95"/>
                </a:cubicBezTo>
                <a:lnTo>
                  <a:pt x="116" y="95"/>
                </a:lnTo>
                <a:close/>
                <a:moveTo>
                  <a:pt x="82" y="130"/>
                </a:moveTo>
                <a:cubicBezTo>
                  <a:pt x="77" y="130"/>
                  <a:pt x="77" y="130"/>
                  <a:pt x="77" y="130"/>
                </a:cubicBezTo>
                <a:cubicBezTo>
                  <a:pt x="77" y="121"/>
                  <a:pt x="77" y="121"/>
                  <a:pt x="77" y="121"/>
                </a:cubicBezTo>
                <a:cubicBezTo>
                  <a:pt x="82" y="121"/>
                  <a:pt x="82" y="121"/>
                  <a:pt x="82" y="121"/>
                </a:cubicBezTo>
                <a:lnTo>
                  <a:pt x="82" y="130"/>
                </a:lnTo>
                <a:close/>
                <a:moveTo>
                  <a:pt x="77" y="116"/>
                </a:moveTo>
                <a:cubicBezTo>
                  <a:pt x="77" y="109"/>
                  <a:pt x="72" y="103"/>
                  <a:pt x="65" y="99"/>
                </a:cubicBezTo>
                <a:cubicBezTo>
                  <a:pt x="46" y="92"/>
                  <a:pt x="36" y="70"/>
                  <a:pt x="44" y="50"/>
                </a:cubicBezTo>
                <a:cubicBezTo>
                  <a:pt x="47" y="43"/>
                  <a:pt x="53" y="36"/>
                  <a:pt x="59" y="32"/>
                </a:cubicBezTo>
                <a:cubicBezTo>
                  <a:pt x="63" y="37"/>
                  <a:pt x="63" y="37"/>
                  <a:pt x="63" y="37"/>
                </a:cubicBezTo>
                <a:cubicBezTo>
                  <a:pt x="47" y="45"/>
                  <a:pt x="42" y="66"/>
                  <a:pt x="52" y="82"/>
                </a:cubicBezTo>
                <a:cubicBezTo>
                  <a:pt x="55" y="87"/>
                  <a:pt x="61" y="92"/>
                  <a:pt x="68" y="94"/>
                </a:cubicBezTo>
                <a:cubicBezTo>
                  <a:pt x="76" y="98"/>
                  <a:pt x="82" y="106"/>
                  <a:pt x="82" y="116"/>
                </a:cubicBezTo>
                <a:lnTo>
                  <a:pt x="77" y="116"/>
                </a:lnTo>
                <a:close/>
                <a:moveTo>
                  <a:pt x="68" y="154"/>
                </a:moveTo>
                <a:cubicBezTo>
                  <a:pt x="68" y="157"/>
                  <a:pt x="71" y="160"/>
                  <a:pt x="73" y="160"/>
                </a:cubicBezTo>
                <a:cubicBezTo>
                  <a:pt x="85" y="160"/>
                  <a:pt x="85" y="160"/>
                  <a:pt x="85" y="160"/>
                </a:cubicBezTo>
                <a:cubicBezTo>
                  <a:pt x="88" y="160"/>
                  <a:pt x="91" y="157"/>
                  <a:pt x="91" y="154"/>
                </a:cubicBezTo>
                <a:cubicBezTo>
                  <a:pt x="91" y="151"/>
                  <a:pt x="91" y="151"/>
                  <a:pt x="91" y="151"/>
                </a:cubicBezTo>
                <a:cubicBezTo>
                  <a:pt x="68" y="151"/>
                  <a:pt x="68" y="151"/>
                  <a:pt x="68" y="151"/>
                </a:cubicBezTo>
                <a:cubicBezTo>
                  <a:pt x="68" y="154"/>
                  <a:pt x="68" y="154"/>
                  <a:pt x="68" y="154"/>
                </a:cubicBezTo>
                <a:close/>
                <a:moveTo>
                  <a:pt x="68" y="146"/>
                </a:moveTo>
                <a:cubicBezTo>
                  <a:pt x="91" y="146"/>
                  <a:pt x="91" y="146"/>
                  <a:pt x="91" y="146"/>
                </a:cubicBezTo>
                <a:cubicBezTo>
                  <a:pt x="91" y="141"/>
                  <a:pt x="91" y="141"/>
                  <a:pt x="91" y="141"/>
                </a:cubicBezTo>
                <a:cubicBezTo>
                  <a:pt x="68" y="141"/>
                  <a:pt x="68" y="141"/>
                  <a:pt x="68" y="141"/>
                </a:cubicBezTo>
                <a:lnTo>
                  <a:pt x="68" y="146"/>
                </a:lnTo>
                <a:close/>
                <a:moveTo>
                  <a:pt x="148" y="48"/>
                </a:moveTo>
                <a:cubicBezTo>
                  <a:pt x="143" y="47"/>
                  <a:pt x="141" y="43"/>
                  <a:pt x="141" y="39"/>
                </a:cubicBezTo>
                <a:cubicBezTo>
                  <a:pt x="141" y="36"/>
                  <a:pt x="142" y="35"/>
                  <a:pt x="144" y="34"/>
                </a:cubicBezTo>
                <a:cubicBezTo>
                  <a:pt x="150" y="29"/>
                  <a:pt x="150" y="29"/>
                  <a:pt x="150" y="29"/>
                </a:cubicBezTo>
                <a:cubicBezTo>
                  <a:pt x="144" y="20"/>
                  <a:pt x="144" y="20"/>
                  <a:pt x="144" y="20"/>
                </a:cubicBezTo>
                <a:cubicBezTo>
                  <a:pt x="137" y="25"/>
                  <a:pt x="137" y="25"/>
                  <a:pt x="137" y="25"/>
                </a:cubicBezTo>
                <a:cubicBezTo>
                  <a:pt x="133" y="28"/>
                  <a:pt x="128" y="26"/>
                  <a:pt x="126" y="23"/>
                </a:cubicBezTo>
                <a:cubicBezTo>
                  <a:pt x="125" y="22"/>
                  <a:pt x="124" y="19"/>
                  <a:pt x="125" y="17"/>
                </a:cubicBezTo>
                <a:cubicBezTo>
                  <a:pt x="126" y="9"/>
                  <a:pt x="126" y="9"/>
                  <a:pt x="126" y="9"/>
                </a:cubicBezTo>
                <a:cubicBezTo>
                  <a:pt x="115" y="8"/>
                  <a:pt x="115" y="8"/>
                  <a:pt x="115" y="8"/>
                </a:cubicBezTo>
                <a:cubicBezTo>
                  <a:pt x="114" y="16"/>
                  <a:pt x="114" y="16"/>
                  <a:pt x="114" y="16"/>
                </a:cubicBezTo>
                <a:cubicBezTo>
                  <a:pt x="112" y="20"/>
                  <a:pt x="109" y="23"/>
                  <a:pt x="104" y="23"/>
                </a:cubicBezTo>
                <a:cubicBezTo>
                  <a:pt x="101" y="22"/>
                  <a:pt x="100" y="22"/>
                  <a:pt x="99" y="19"/>
                </a:cubicBezTo>
                <a:cubicBezTo>
                  <a:pt x="94" y="13"/>
                  <a:pt x="94" y="13"/>
                  <a:pt x="94" y="13"/>
                </a:cubicBezTo>
                <a:cubicBezTo>
                  <a:pt x="86" y="19"/>
                  <a:pt x="86" y="19"/>
                  <a:pt x="86" y="19"/>
                </a:cubicBezTo>
                <a:cubicBezTo>
                  <a:pt x="90" y="25"/>
                  <a:pt x="90" y="25"/>
                  <a:pt x="90" y="25"/>
                </a:cubicBezTo>
                <a:cubicBezTo>
                  <a:pt x="93" y="29"/>
                  <a:pt x="92" y="35"/>
                  <a:pt x="88" y="37"/>
                </a:cubicBezTo>
                <a:cubicBezTo>
                  <a:pt x="87" y="39"/>
                  <a:pt x="84" y="39"/>
                  <a:pt x="82" y="39"/>
                </a:cubicBezTo>
                <a:cubicBezTo>
                  <a:pt x="74" y="37"/>
                  <a:pt x="74" y="37"/>
                  <a:pt x="74" y="37"/>
                </a:cubicBezTo>
                <a:cubicBezTo>
                  <a:pt x="73" y="48"/>
                  <a:pt x="73" y="48"/>
                  <a:pt x="73" y="48"/>
                </a:cubicBezTo>
                <a:cubicBezTo>
                  <a:pt x="81" y="49"/>
                  <a:pt x="81" y="49"/>
                  <a:pt x="81" y="49"/>
                </a:cubicBezTo>
                <a:cubicBezTo>
                  <a:pt x="86" y="51"/>
                  <a:pt x="88" y="54"/>
                  <a:pt x="88" y="59"/>
                </a:cubicBezTo>
                <a:cubicBezTo>
                  <a:pt x="87" y="60"/>
                  <a:pt x="87" y="63"/>
                  <a:pt x="84" y="64"/>
                </a:cubicBezTo>
                <a:cubicBezTo>
                  <a:pt x="78" y="69"/>
                  <a:pt x="78" y="69"/>
                  <a:pt x="78" y="69"/>
                </a:cubicBezTo>
                <a:cubicBezTo>
                  <a:pt x="84" y="77"/>
                  <a:pt x="84" y="77"/>
                  <a:pt x="84" y="77"/>
                </a:cubicBezTo>
                <a:cubicBezTo>
                  <a:pt x="90" y="73"/>
                  <a:pt x="90" y="73"/>
                  <a:pt x="90" y="73"/>
                </a:cubicBezTo>
                <a:cubicBezTo>
                  <a:pt x="94" y="70"/>
                  <a:pt x="100" y="71"/>
                  <a:pt x="103" y="75"/>
                </a:cubicBezTo>
                <a:cubicBezTo>
                  <a:pt x="104" y="76"/>
                  <a:pt x="104" y="79"/>
                  <a:pt x="104" y="81"/>
                </a:cubicBezTo>
                <a:cubicBezTo>
                  <a:pt x="103" y="88"/>
                  <a:pt x="103" y="88"/>
                  <a:pt x="103" y="88"/>
                </a:cubicBezTo>
                <a:cubicBezTo>
                  <a:pt x="114" y="89"/>
                  <a:pt x="114" y="89"/>
                  <a:pt x="114" y="89"/>
                </a:cubicBezTo>
                <a:cubicBezTo>
                  <a:pt x="115" y="82"/>
                  <a:pt x="115" y="82"/>
                  <a:pt x="115" y="82"/>
                </a:cubicBezTo>
                <a:cubicBezTo>
                  <a:pt x="116" y="77"/>
                  <a:pt x="120" y="75"/>
                  <a:pt x="125" y="75"/>
                </a:cubicBezTo>
                <a:cubicBezTo>
                  <a:pt x="126" y="75"/>
                  <a:pt x="128" y="76"/>
                  <a:pt x="130" y="79"/>
                </a:cubicBezTo>
                <a:cubicBezTo>
                  <a:pt x="135" y="85"/>
                  <a:pt x="135" y="85"/>
                  <a:pt x="135" y="85"/>
                </a:cubicBezTo>
                <a:cubicBezTo>
                  <a:pt x="143" y="79"/>
                  <a:pt x="143" y="79"/>
                  <a:pt x="143" y="79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6" y="68"/>
                  <a:pt x="137" y="63"/>
                  <a:pt x="141" y="60"/>
                </a:cubicBezTo>
                <a:cubicBezTo>
                  <a:pt x="142" y="59"/>
                  <a:pt x="144" y="58"/>
                  <a:pt x="147" y="59"/>
                </a:cubicBezTo>
                <a:cubicBezTo>
                  <a:pt x="154" y="60"/>
                  <a:pt x="154" y="60"/>
                  <a:pt x="154" y="60"/>
                </a:cubicBezTo>
                <a:cubicBezTo>
                  <a:pt x="155" y="49"/>
                  <a:pt x="155" y="49"/>
                  <a:pt x="155" y="49"/>
                </a:cubicBezTo>
                <a:lnTo>
                  <a:pt x="148" y="48"/>
                </a:lnTo>
                <a:close/>
                <a:moveTo>
                  <a:pt x="114" y="65"/>
                </a:moveTo>
                <a:cubicBezTo>
                  <a:pt x="105" y="65"/>
                  <a:pt x="98" y="58"/>
                  <a:pt x="98" y="48"/>
                </a:cubicBezTo>
                <a:cubicBezTo>
                  <a:pt x="98" y="40"/>
                  <a:pt x="105" y="32"/>
                  <a:pt x="114" y="32"/>
                </a:cubicBezTo>
                <a:cubicBezTo>
                  <a:pt x="124" y="32"/>
                  <a:pt x="131" y="40"/>
                  <a:pt x="131" y="48"/>
                </a:cubicBezTo>
                <a:cubicBezTo>
                  <a:pt x="131" y="58"/>
                  <a:pt x="124" y="65"/>
                  <a:pt x="114" y="65"/>
                </a:cubicBezTo>
                <a:close/>
                <a:moveTo>
                  <a:pt x="131" y="108"/>
                </a:moveTo>
                <a:cubicBezTo>
                  <a:pt x="150" y="108"/>
                  <a:pt x="150" y="108"/>
                  <a:pt x="150" y="108"/>
                </a:cubicBezTo>
                <a:cubicBezTo>
                  <a:pt x="150" y="104"/>
                  <a:pt x="150" y="104"/>
                  <a:pt x="150" y="104"/>
                </a:cubicBezTo>
                <a:cubicBezTo>
                  <a:pt x="131" y="104"/>
                  <a:pt x="131" y="104"/>
                  <a:pt x="131" y="104"/>
                </a:cubicBezTo>
                <a:lnTo>
                  <a:pt x="131" y="108"/>
                </a:lnTo>
                <a:close/>
                <a:moveTo>
                  <a:pt x="128" y="122"/>
                </a:moveTo>
                <a:cubicBezTo>
                  <a:pt x="143" y="136"/>
                  <a:pt x="143" y="136"/>
                  <a:pt x="143" y="136"/>
                </a:cubicBezTo>
                <a:cubicBezTo>
                  <a:pt x="147" y="132"/>
                  <a:pt x="147" y="132"/>
                  <a:pt x="147" y="132"/>
                </a:cubicBezTo>
                <a:cubicBezTo>
                  <a:pt x="132" y="117"/>
                  <a:pt x="132" y="117"/>
                  <a:pt x="132" y="117"/>
                </a:cubicBezTo>
                <a:lnTo>
                  <a:pt x="128" y="122"/>
                </a:lnTo>
                <a:close/>
                <a:moveTo>
                  <a:pt x="115" y="143"/>
                </a:moveTo>
                <a:cubicBezTo>
                  <a:pt x="122" y="143"/>
                  <a:pt x="122" y="143"/>
                  <a:pt x="122" y="143"/>
                </a:cubicBezTo>
                <a:cubicBezTo>
                  <a:pt x="122" y="125"/>
                  <a:pt x="122" y="125"/>
                  <a:pt x="122" y="125"/>
                </a:cubicBezTo>
                <a:cubicBezTo>
                  <a:pt x="115" y="125"/>
                  <a:pt x="115" y="125"/>
                  <a:pt x="115" y="125"/>
                </a:cubicBezTo>
                <a:lnTo>
                  <a:pt x="115" y="143"/>
                </a:lnTo>
                <a:close/>
                <a:moveTo>
                  <a:pt x="38" y="22"/>
                </a:moveTo>
                <a:cubicBezTo>
                  <a:pt x="33" y="0"/>
                  <a:pt x="33" y="0"/>
                  <a:pt x="33" y="0"/>
                </a:cubicBezTo>
                <a:cubicBezTo>
                  <a:pt x="27" y="2"/>
                  <a:pt x="27" y="2"/>
                  <a:pt x="27" y="2"/>
                </a:cubicBezTo>
                <a:cubicBezTo>
                  <a:pt x="33" y="23"/>
                  <a:pt x="33" y="23"/>
                  <a:pt x="33" y="23"/>
                </a:cubicBezTo>
                <a:lnTo>
                  <a:pt x="38" y="22"/>
                </a:lnTo>
                <a:close/>
              </a:path>
            </a:pathLst>
          </a:custGeom>
          <a:solidFill>
            <a:srgbClr val="9CEE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31">
            <a:extLst>
              <a:ext uri="{FF2B5EF4-FFF2-40B4-BE49-F238E27FC236}">
                <a16:creationId xmlns:a16="http://schemas.microsoft.com/office/drawing/2014/main" id="{8C368541-6002-1891-E69C-8350DA7BF87C}"/>
              </a:ext>
            </a:extLst>
          </p:cNvPr>
          <p:cNvSpPr>
            <a:spLocks noEditPoints="1"/>
          </p:cNvSpPr>
          <p:nvPr/>
        </p:nvSpPr>
        <p:spPr bwMode="auto">
          <a:xfrm>
            <a:off x="5002994" y="4372458"/>
            <a:ext cx="322673" cy="368769"/>
          </a:xfrm>
          <a:custGeom>
            <a:avLst/>
            <a:gdLst>
              <a:gd name="T0" fmla="*/ 51 w 140"/>
              <a:gd name="T1" fmla="*/ 1 h 160"/>
              <a:gd name="T2" fmla="*/ 47 w 140"/>
              <a:gd name="T3" fmla="*/ 3 h 160"/>
              <a:gd name="T4" fmla="*/ 43 w 140"/>
              <a:gd name="T5" fmla="*/ 10 h 160"/>
              <a:gd name="T6" fmla="*/ 7 w 140"/>
              <a:gd name="T7" fmla="*/ 11 h 160"/>
              <a:gd name="T8" fmla="*/ 3 w 140"/>
              <a:gd name="T9" fmla="*/ 13 h 160"/>
              <a:gd name="T10" fmla="*/ 0 w 140"/>
              <a:gd name="T11" fmla="*/ 17 h 160"/>
              <a:gd name="T12" fmla="*/ 0 w 140"/>
              <a:gd name="T13" fmla="*/ 27 h 160"/>
              <a:gd name="T14" fmla="*/ 2 w 140"/>
              <a:gd name="T15" fmla="*/ 30 h 160"/>
              <a:gd name="T16" fmla="*/ 138 w 140"/>
              <a:gd name="T17" fmla="*/ 31 h 160"/>
              <a:gd name="T18" fmla="*/ 140 w 140"/>
              <a:gd name="T19" fmla="*/ 29 h 160"/>
              <a:gd name="T20" fmla="*/ 140 w 140"/>
              <a:gd name="T21" fmla="*/ 18 h 160"/>
              <a:gd name="T22" fmla="*/ 140 w 140"/>
              <a:gd name="T23" fmla="*/ 15 h 160"/>
              <a:gd name="T24" fmla="*/ 136 w 140"/>
              <a:gd name="T25" fmla="*/ 11 h 160"/>
              <a:gd name="T26" fmla="*/ 133 w 140"/>
              <a:gd name="T27" fmla="*/ 10 h 160"/>
              <a:gd name="T28" fmla="*/ 95 w 140"/>
              <a:gd name="T29" fmla="*/ 5 h 160"/>
              <a:gd name="T30" fmla="*/ 92 w 140"/>
              <a:gd name="T31" fmla="*/ 2 h 160"/>
              <a:gd name="T32" fmla="*/ 88 w 140"/>
              <a:gd name="T33" fmla="*/ 0 h 160"/>
              <a:gd name="T34" fmla="*/ 53 w 140"/>
              <a:gd name="T35" fmla="*/ 0 h 160"/>
              <a:gd name="T36" fmla="*/ 44 w 140"/>
              <a:gd name="T37" fmla="*/ 62 h 160"/>
              <a:gd name="T38" fmla="*/ 46 w 140"/>
              <a:gd name="T39" fmla="*/ 66 h 160"/>
              <a:gd name="T40" fmla="*/ 45 w 140"/>
              <a:gd name="T41" fmla="*/ 138 h 160"/>
              <a:gd name="T42" fmla="*/ 42 w 140"/>
              <a:gd name="T43" fmla="*/ 140 h 160"/>
              <a:gd name="T44" fmla="*/ 38 w 140"/>
              <a:gd name="T45" fmla="*/ 140 h 160"/>
              <a:gd name="T46" fmla="*/ 36 w 140"/>
              <a:gd name="T47" fmla="*/ 137 h 160"/>
              <a:gd name="T48" fmla="*/ 36 w 140"/>
              <a:gd name="T49" fmla="*/ 66 h 160"/>
              <a:gd name="T50" fmla="*/ 37 w 140"/>
              <a:gd name="T51" fmla="*/ 63 h 160"/>
              <a:gd name="T52" fmla="*/ 40 w 140"/>
              <a:gd name="T53" fmla="*/ 61 h 160"/>
              <a:gd name="T54" fmla="*/ 42 w 140"/>
              <a:gd name="T55" fmla="*/ 61 h 160"/>
              <a:gd name="T56" fmla="*/ 74 w 140"/>
              <a:gd name="T57" fmla="*/ 62 h 160"/>
              <a:gd name="T58" fmla="*/ 76 w 140"/>
              <a:gd name="T59" fmla="*/ 66 h 160"/>
              <a:gd name="T60" fmla="*/ 75 w 140"/>
              <a:gd name="T61" fmla="*/ 138 h 160"/>
              <a:gd name="T62" fmla="*/ 72 w 140"/>
              <a:gd name="T63" fmla="*/ 140 h 160"/>
              <a:gd name="T64" fmla="*/ 68 w 140"/>
              <a:gd name="T65" fmla="*/ 140 h 160"/>
              <a:gd name="T66" fmla="*/ 66 w 140"/>
              <a:gd name="T67" fmla="*/ 137 h 160"/>
              <a:gd name="T68" fmla="*/ 66 w 140"/>
              <a:gd name="T69" fmla="*/ 66 h 160"/>
              <a:gd name="T70" fmla="*/ 67 w 140"/>
              <a:gd name="T71" fmla="*/ 63 h 160"/>
              <a:gd name="T72" fmla="*/ 70 w 140"/>
              <a:gd name="T73" fmla="*/ 61 h 160"/>
              <a:gd name="T74" fmla="*/ 72 w 140"/>
              <a:gd name="T75" fmla="*/ 61 h 160"/>
              <a:gd name="T76" fmla="*/ 104 w 140"/>
              <a:gd name="T77" fmla="*/ 62 h 160"/>
              <a:gd name="T78" fmla="*/ 105 w 140"/>
              <a:gd name="T79" fmla="*/ 66 h 160"/>
              <a:gd name="T80" fmla="*/ 105 w 140"/>
              <a:gd name="T81" fmla="*/ 138 h 160"/>
              <a:gd name="T82" fmla="*/ 102 w 140"/>
              <a:gd name="T83" fmla="*/ 140 h 160"/>
              <a:gd name="T84" fmla="*/ 98 w 140"/>
              <a:gd name="T85" fmla="*/ 140 h 160"/>
              <a:gd name="T86" fmla="*/ 96 w 140"/>
              <a:gd name="T87" fmla="*/ 137 h 160"/>
              <a:gd name="T88" fmla="*/ 95 w 140"/>
              <a:gd name="T89" fmla="*/ 66 h 160"/>
              <a:gd name="T90" fmla="*/ 97 w 140"/>
              <a:gd name="T91" fmla="*/ 63 h 160"/>
              <a:gd name="T92" fmla="*/ 99 w 140"/>
              <a:gd name="T93" fmla="*/ 61 h 160"/>
              <a:gd name="T94" fmla="*/ 102 w 140"/>
              <a:gd name="T95" fmla="*/ 61 h 160"/>
              <a:gd name="T96" fmla="*/ 13 w 140"/>
              <a:gd name="T97" fmla="*/ 41 h 160"/>
              <a:gd name="T98" fmla="*/ 11 w 140"/>
              <a:gd name="T99" fmla="*/ 43 h 160"/>
              <a:gd name="T100" fmla="*/ 11 w 140"/>
              <a:gd name="T101" fmla="*/ 145 h 160"/>
              <a:gd name="T102" fmla="*/ 12 w 140"/>
              <a:gd name="T103" fmla="*/ 151 h 160"/>
              <a:gd name="T104" fmla="*/ 15 w 140"/>
              <a:gd name="T105" fmla="*/ 156 h 160"/>
              <a:gd name="T106" fmla="*/ 20 w 140"/>
              <a:gd name="T107" fmla="*/ 159 h 160"/>
              <a:gd name="T108" fmla="*/ 26 w 140"/>
              <a:gd name="T109" fmla="*/ 160 h 160"/>
              <a:gd name="T110" fmla="*/ 118 w 140"/>
              <a:gd name="T111" fmla="*/ 160 h 160"/>
              <a:gd name="T112" fmla="*/ 124 w 140"/>
              <a:gd name="T113" fmla="*/ 158 h 160"/>
              <a:gd name="T114" fmla="*/ 128 w 140"/>
              <a:gd name="T115" fmla="*/ 154 h 160"/>
              <a:gd name="T116" fmla="*/ 130 w 140"/>
              <a:gd name="T117" fmla="*/ 148 h 160"/>
              <a:gd name="T118" fmla="*/ 130 w 140"/>
              <a:gd name="T119" fmla="*/ 45 h 160"/>
              <a:gd name="T120" fmla="*/ 129 w 140"/>
              <a:gd name="T121" fmla="*/ 42 h 160"/>
              <a:gd name="T122" fmla="*/ 127 w 140"/>
              <a:gd name="T123" fmla="*/ 41 h 160"/>
              <a:gd name="T124" fmla="*/ 15 w 140"/>
              <a:gd name="T125" fmla="*/ 41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0" h="160">
                <a:moveTo>
                  <a:pt x="53" y="0"/>
                </a:moveTo>
                <a:lnTo>
                  <a:pt x="51" y="1"/>
                </a:lnTo>
                <a:lnTo>
                  <a:pt x="49" y="2"/>
                </a:lnTo>
                <a:lnTo>
                  <a:pt x="47" y="3"/>
                </a:lnTo>
                <a:lnTo>
                  <a:pt x="46" y="5"/>
                </a:lnTo>
                <a:lnTo>
                  <a:pt x="43" y="10"/>
                </a:lnTo>
                <a:lnTo>
                  <a:pt x="8" y="10"/>
                </a:lnTo>
                <a:lnTo>
                  <a:pt x="7" y="11"/>
                </a:lnTo>
                <a:lnTo>
                  <a:pt x="5" y="11"/>
                </a:lnTo>
                <a:lnTo>
                  <a:pt x="3" y="13"/>
                </a:lnTo>
                <a:lnTo>
                  <a:pt x="1" y="15"/>
                </a:lnTo>
                <a:lnTo>
                  <a:pt x="0" y="17"/>
                </a:lnTo>
                <a:lnTo>
                  <a:pt x="0" y="18"/>
                </a:lnTo>
                <a:lnTo>
                  <a:pt x="0" y="27"/>
                </a:lnTo>
                <a:lnTo>
                  <a:pt x="1" y="29"/>
                </a:lnTo>
                <a:lnTo>
                  <a:pt x="2" y="30"/>
                </a:lnTo>
                <a:lnTo>
                  <a:pt x="3" y="31"/>
                </a:lnTo>
                <a:lnTo>
                  <a:pt x="138" y="31"/>
                </a:lnTo>
                <a:lnTo>
                  <a:pt x="139" y="30"/>
                </a:lnTo>
                <a:lnTo>
                  <a:pt x="140" y="29"/>
                </a:lnTo>
                <a:lnTo>
                  <a:pt x="140" y="27"/>
                </a:lnTo>
                <a:lnTo>
                  <a:pt x="140" y="18"/>
                </a:lnTo>
                <a:lnTo>
                  <a:pt x="140" y="17"/>
                </a:lnTo>
                <a:lnTo>
                  <a:pt x="140" y="15"/>
                </a:lnTo>
                <a:lnTo>
                  <a:pt x="138" y="13"/>
                </a:lnTo>
                <a:lnTo>
                  <a:pt x="136" y="11"/>
                </a:lnTo>
                <a:lnTo>
                  <a:pt x="134" y="11"/>
                </a:lnTo>
                <a:lnTo>
                  <a:pt x="133" y="10"/>
                </a:lnTo>
                <a:lnTo>
                  <a:pt x="98" y="10"/>
                </a:lnTo>
                <a:lnTo>
                  <a:pt x="95" y="5"/>
                </a:lnTo>
                <a:lnTo>
                  <a:pt x="94" y="3"/>
                </a:lnTo>
                <a:lnTo>
                  <a:pt x="92" y="2"/>
                </a:lnTo>
                <a:lnTo>
                  <a:pt x="90" y="1"/>
                </a:lnTo>
                <a:lnTo>
                  <a:pt x="88" y="0"/>
                </a:lnTo>
                <a:lnTo>
                  <a:pt x="53" y="0"/>
                </a:lnTo>
                <a:lnTo>
                  <a:pt x="53" y="0"/>
                </a:lnTo>
                <a:close/>
                <a:moveTo>
                  <a:pt x="42" y="61"/>
                </a:moveTo>
                <a:lnTo>
                  <a:pt x="44" y="62"/>
                </a:lnTo>
                <a:lnTo>
                  <a:pt x="45" y="64"/>
                </a:lnTo>
                <a:lnTo>
                  <a:pt x="46" y="66"/>
                </a:lnTo>
                <a:lnTo>
                  <a:pt x="46" y="136"/>
                </a:lnTo>
                <a:lnTo>
                  <a:pt x="45" y="138"/>
                </a:lnTo>
                <a:lnTo>
                  <a:pt x="44" y="139"/>
                </a:lnTo>
                <a:lnTo>
                  <a:pt x="42" y="140"/>
                </a:lnTo>
                <a:lnTo>
                  <a:pt x="40" y="140"/>
                </a:lnTo>
                <a:lnTo>
                  <a:pt x="38" y="140"/>
                </a:lnTo>
                <a:lnTo>
                  <a:pt x="37" y="139"/>
                </a:lnTo>
                <a:lnTo>
                  <a:pt x="36" y="137"/>
                </a:lnTo>
                <a:lnTo>
                  <a:pt x="36" y="135"/>
                </a:lnTo>
                <a:lnTo>
                  <a:pt x="36" y="66"/>
                </a:lnTo>
                <a:lnTo>
                  <a:pt x="36" y="64"/>
                </a:lnTo>
                <a:lnTo>
                  <a:pt x="37" y="63"/>
                </a:lnTo>
                <a:lnTo>
                  <a:pt x="38" y="62"/>
                </a:lnTo>
                <a:lnTo>
                  <a:pt x="40" y="61"/>
                </a:lnTo>
                <a:lnTo>
                  <a:pt x="42" y="61"/>
                </a:lnTo>
                <a:lnTo>
                  <a:pt x="42" y="61"/>
                </a:lnTo>
                <a:close/>
                <a:moveTo>
                  <a:pt x="72" y="61"/>
                </a:moveTo>
                <a:lnTo>
                  <a:pt x="74" y="62"/>
                </a:lnTo>
                <a:lnTo>
                  <a:pt x="75" y="64"/>
                </a:lnTo>
                <a:lnTo>
                  <a:pt x="76" y="66"/>
                </a:lnTo>
                <a:lnTo>
                  <a:pt x="76" y="136"/>
                </a:lnTo>
                <a:lnTo>
                  <a:pt x="75" y="138"/>
                </a:lnTo>
                <a:lnTo>
                  <a:pt x="74" y="139"/>
                </a:lnTo>
                <a:lnTo>
                  <a:pt x="72" y="140"/>
                </a:lnTo>
                <a:lnTo>
                  <a:pt x="70" y="140"/>
                </a:lnTo>
                <a:lnTo>
                  <a:pt x="68" y="140"/>
                </a:lnTo>
                <a:lnTo>
                  <a:pt x="67" y="139"/>
                </a:lnTo>
                <a:lnTo>
                  <a:pt x="66" y="137"/>
                </a:lnTo>
                <a:lnTo>
                  <a:pt x="66" y="135"/>
                </a:lnTo>
                <a:lnTo>
                  <a:pt x="66" y="66"/>
                </a:lnTo>
                <a:lnTo>
                  <a:pt x="66" y="64"/>
                </a:lnTo>
                <a:lnTo>
                  <a:pt x="67" y="63"/>
                </a:lnTo>
                <a:lnTo>
                  <a:pt x="68" y="62"/>
                </a:lnTo>
                <a:lnTo>
                  <a:pt x="70" y="61"/>
                </a:lnTo>
                <a:lnTo>
                  <a:pt x="72" y="61"/>
                </a:lnTo>
                <a:lnTo>
                  <a:pt x="72" y="61"/>
                </a:lnTo>
                <a:close/>
                <a:moveTo>
                  <a:pt x="102" y="61"/>
                </a:moveTo>
                <a:lnTo>
                  <a:pt x="104" y="62"/>
                </a:lnTo>
                <a:lnTo>
                  <a:pt x="105" y="64"/>
                </a:lnTo>
                <a:lnTo>
                  <a:pt x="105" y="66"/>
                </a:lnTo>
                <a:lnTo>
                  <a:pt x="105" y="136"/>
                </a:lnTo>
                <a:lnTo>
                  <a:pt x="105" y="138"/>
                </a:lnTo>
                <a:lnTo>
                  <a:pt x="104" y="139"/>
                </a:lnTo>
                <a:lnTo>
                  <a:pt x="102" y="140"/>
                </a:lnTo>
                <a:lnTo>
                  <a:pt x="99" y="140"/>
                </a:lnTo>
                <a:lnTo>
                  <a:pt x="98" y="140"/>
                </a:lnTo>
                <a:lnTo>
                  <a:pt x="97" y="139"/>
                </a:lnTo>
                <a:lnTo>
                  <a:pt x="96" y="137"/>
                </a:lnTo>
                <a:lnTo>
                  <a:pt x="95" y="135"/>
                </a:lnTo>
                <a:lnTo>
                  <a:pt x="95" y="66"/>
                </a:lnTo>
                <a:lnTo>
                  <a:pt x="96" y="64"/>
                </a:lnTo>
                <a:lnTo>
                  <a:pt x="97" y="63"/>
                </a:lnTo>
                <a:lnTo>
                  <a:pt x="98" y="62"/>
                </a:lnTo>
                <a:lnTo>
                  <a:pt x="99" y="61"/>
                </a:lnTo>
                <a:lnTo>
                  <a:pt x="102" y="61"/>
                </a:lnTo>
                <a:lnTo>
                  <a:pt x="102" y="61"/>
                </a:lnTo>
                <a:close/>
                <a:moveTo>
                  <a:pt x="15" y="41"/>
                </a:moveTo>
                <a:lnTo>
                  <a:pt x="13" y="41"/>
                </a:lnTo>
                <a:lnTo>
                  <a:pt x="12" y="42"/>
                </a:lnTo>
                <a:lnTo>
                  <a:pt x="11" y="43"/>
                </a:lnTo>
                <a:lnTo>
                  <a:pt x="11" y="45"/>
                </a:lnTo>
                <a:lnTo>
                  <a:pt x="11" y="145"/>
                </a:lnTo>
                <a:lnTo>
                  <a:pt x="11" y="148"/>
                </a:lnTo>
                <a:lnTo>
                  <a:pt x="12" y="151"/>
                </a:lnTo>
                <a:lnTo>
                  <a:pt x="13" y="154"/>
                </a:lnTo>
                <a:lnTo>
                  <a:pt x="15" y="156"/>
                </a:lnTo>
                <a:lnTo>
                  <a:pt x="17" y="158"/>
                </a:lnTo>
                <a:lnTo>
                  <a:pt x="20" y="159"/>
                </a:lnTo>
                <a:lnTo>
                  <a:pt x="23" y="160"/>
                </a:lnTo>
                <a:lnTo>
                  <a:pt x="26" y="160"/>
                </a:lnTo>
                <a:lnTo>
                  <a:pt x="115" y="160"/>
                </a:lnTo>
                <a:lnTo>
                  <a:pt x="118" y="160"/>
                </a:lnTo>
                <a:lnTo>
                  <a:pt x="121" y="159"/>
                </a:lnTo>
                <a:lnTo>
                  <a:pt x="124" y="158"/>
                </a:lnTo>
                <a:lnTo>
                  <a:pt x="126" y="156"/>
                </a:lnTo>
                <a:lnTo>
                  <a:pt x="128" y="154"/>
                </a:lnTo>
                <a:lnTo>
                  <a:pt x="129" y="151"/>
                </a:lnTo>
                <a:lnTo>
                  <a:pt x="130" y="148"/>
                </a:lnTo>
                <a:lnTo>
                  <a:pt x="130" y="145"/>
                </a:lnTo>
                <a:lnTo>
                  <a:pt x="130" y="45"/>
                </a:lnTo>
                <a:lnTo>
                  <a:pt x="130" y="43"/>
                </a:lnTo>
                <a:lnTo>
                  <a:pt x="129" y="42"/>
                </a:lnTo>
                <a:lnTo>
                  <a:pt x="128" y="41"/>
                </a:lnTo>
                <a:lnTo>
                  <a:pt x="127" y="41"/>
                </a:lnTo>
                <a:lnTo>
                  <a:pt x="15" y="41"/>
                </a:lnTo>
                <a:lnTo>
                  <a:pt x="15" y="41"/>
                </a:lnTo>
                <a:close/>
              </a:path>
            </a:pathLst>
          </a:custGeom>
          <a:solidFill>
            <a:srgbClr val="9CEE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46">
            <a:extLst>
              <a:ext uri="{FF2B5EF4-FFF2-40B4-BE49-F238E27FC236}">
                <a16:creationId xmlns:a16="http://schemas.microsoft.com/office/drawing/2014/main" id="{46CBCBB2-9AF3-3A30-AA7F-FA0DABAB4226}"/>
              </a:ext>
            </a:extLst>
          </p:cNvPr>
          <p:cNvSpPr>
            <a:spLocks noEditPoints="1"/>
          </p:cNvSpPr>
          <p:nvPr/>
        </p:nvSpPr>
        <p:spPr bwMode="auto">
          <a:xfrm>
            <a:off x="4983150" y="5577343"/>
            <a:ext cx="423666" cy="373356"/>
          </a:xfrm>
          <a:custGeom>
            <a:avLst/>
            <a:gdLst>
              <a:gd name="T0" fmla="*/ 52 w 160"/>
              <a:gd name="T1" fmla="*/ 13 h 141"/>
              <a:gd name="T2" fmla="*/ 38 w 160"/>
              <a:gd name="T3" fmla="*/ 39 h 141"/>
              <a:gd name="T4" fmla="*/ 19 w 160"/>
              <a:gd name="T5" fmla="*/ 39 h 141"/>
              <a:gd name="T6" fmla="*/ 36 w 160"/>
              <a:gd name="T7" fmla="*/ 13 h 141"/>
              <a:gd name="T8" fmla="*/ 52 w 160"/>
              <a:gd name="T9" fmla="*/ 13 h 141"/>
              <a:gd name="T10" fmla="*/ 52 w 160"/>
              <a:gd name="T11" fmla="*/ 13 h 141"/>
              <a:gd name="T12" fmla="*/ 93 w 160"/>
              <a:gd name="T13" fmla="*/ 13 h 141"/>
              <a:gd name="T14" fmla="*/ 107 w 160"/>
              <a:gd name="T15" fmla="*/ 39 h 141"/>
              <a:gd name="T16" fmla="*/ 53 w 160"/>
              <a:gd name="T17" fmla="*/ 39 h 141"/>
              <a:gd name="T18" fmla="*/ 68 w 160"/>
              <a:gd name="T19" fmla="*/ 13 h 141"/>
              <a:gd name="T20" fmla="*/ 93 w 160"/>
              <a:gd name="T21" fmla="*/ 13 h 141"/>
              <a:gd name="T22" fmla="*/ 93 w 160"/>
              <a:gd name="T23" fmla="*/ 13 h 141"/>
              <a:gd name="T24" fmla="*/ 124 w 160"/>
              <a:gd name="T25" fmla="*/ 13 h 141"/>
              <a:gd name="T26" fmla="*/ 141 w 160"/>
              <a:gd name="T27" fmla="*/ 39 h 141"/>
              <a:gd name="T28" fmla="*/ 122 w 160"/>
              <a:gd name="T29" fmla="*/ 39 h 141"/>
              <a:gd name="T30" fmla="*/ 108 w 160"/>
              <a:gd name="T31" fmla="*/ 13 h 141"/>
              <a:gd name="T32" fmla="*/ 124 w 160"/>
              <a:gd name="T33" fmla="*/ 13 h 141"/>
              <a:gd name="T34" fmla="*/ 124 w 160"/>
              <a:gd name="T35" fmla="*/ 13 h 141"/>
              <a:gd name="T36" fmla="*/ 39 w 160"/>
              <a:gd name="T37" fmla="*/ 52 h 141"/>
              <a:gd name="T38" fmla="*/ 58 w 160"/>
              <a:gd name="T39" fmla="*/ 97 h 141"/>
              <a:gd name="T40" fmla="*/ 25 w 160"/>
              <a:gd name="T41" fmla="*/ 52 h 141"/>
              <a:gd name="T42" fmla="*/ 39 w 160"/>
              <a:gd name="T43" fmla="*/ 52 h 141"/>
              <a:gd name="T44" fmla="*/ 39 w 160"/>
              <a:gd name="T45" fmla="*/ 52 h 141"/>
              <a:gd name="T46" fmla="*/ 135 w 160"/>
              <a:gd name="T47" fmla="*/ 52 h 141"/>
              <a:gd name="T48" fmla="*/ 102 w 160"/>
              <a:gd name="T49" fmla="*/ 97 h 141"/>
              <a:gd name="T50" fmla="*/ 121 w 160"/>
              <a:gd name="T51" fmla="*/ 52 h 141"/>
              <a:gd name="T52" fmla="*/ 135 w 160"/>
              <a:gd name="T53" fmla="*/ 52 h 141"/>
              <a:gd name="T54" fmla="*/ 135 w 160"/>
              <a:gd name="T55" fmla="*/ 52 h 141"/>
              <a:gd name="T56" fmla="*/ 107 w 160"/>
              <a:gd name="T57" fmla="*/ 52 h 141"/>
              <a:gd name="T58" fmla="*/ 80 w 160"/>
              <a:gd name="T59" fmla="*/ 120 h 141"/>
              <a:gd name="T60" fmla="*/ 53 w 160"/>
              <a:gd name="T61" fmla="*/ 52 h 141"/>
              <a:gd name="T62" fmla="*/ 107 w 160"/>
              <a:gd name="T63" fmla="*/ 52 h 141"/>
              <a:gd name="T64" fmla="*/ 107 w 160"/>
              <a:gd name="T65" fmla="*/ 52 h 141"/>
              <a:gd name="T66" fmla="*/ 31 w 160"/>
              <a:gd name="T67" fmla="*/ 0 h 141"/>
              <a:gd name="T68" fmla="*/ 30 w 160"/>
              <a:gd name="T69" fmla="*/ 0 h 141"/>
              <a:gd name="T70" fmla="*/ 28 w 160"/>
              <a:gd name="T71" fmla="*/ 1 h 141"/>
              <a:gd name="T72" fmla="*/ 0 w 160"/>
              <a:gd name="T73" fmla="*/ 42 h 141"/>
              <a:gd name="T74" fmla="*/ 0 w 160"/>
              <a:gd name="T75" fmla="*/ 43 h 141"/>
              <a:gd name="T76" fmla="*/ 0 w 160"/>
              <a:gd name="T77" fmla="*/ 44 h 141"/>
              <a:gd name="T78" fmla="*/ 0 w 160"/>
              <a:gd name="T79" fmla="*/ 44 h 141"/>
              <a:gd name="T80" fmla="*/ 0 w 160"/>
              <a:gd name="T81" fmla="*/ 45 h 141"/>
              <a:gd name="T82" fmla="*/ 77 w 160"/>
              <a:gd name="T83" fmla="*/ 140 h 141"/>
              <a:gd name="T84" fmla="*/ 79 w 160"/>
              <a:gd name="T85" fmla="*/ 141 h 141"/>
              <a:gd name="T86" fmla="*/ 81 w 160"/>
              <a:gd name="T87" fmla="*/ 141 h 141"/>
              <a:gd name="T88" fmla="*/ 83 w 160"/>
              <a:gd name="T89" fmla="*/ 140 h 141"/>
              <a:gd name="T90" fmla="*/ 160 w 160"/>
              <a:gd name="T91" fmla="*/ 45 h 141"/>
              <a:gd name="T92" fmla="*/ 160 w 160"/>
              <a:gd name="T93" fmla="*/ 44 h 141"/>
              <a:gd name="T94" fmla="*/ 160 w 160"/>
              <a:gd name="T95" fmla="*/ 44 h 141"/>
              <a:gd name="T96" fmla="*/ 160 w 160"/>
              <a:gd name="T97" fmla="*/ 43 h 141"/>
              <a:gd name="T98" fmla="*/ 160 w 160"/>
              <a:gd name="T99" fmla="*/ 42 h 141"/>
              <a:gd name="T100" fmla="*/ 132 w 160"/>
              <a:gd name="T101" fmla="*/ 1 h 141"/>
              <a:gd name="T102" fmla="*/ 131 w 160"/>
              <a:gd name="T103" fmla="*/ 0 h 141"/>
              <a:gd name="T104" fmla="*/ 129 w 160"/>
              <a:gd name="T105" fmla="*/ 0 h 141"/>
              <a:gd name="T106" fmla="*/ 31 w 160"/>
              <a:gd name="T107" fmla="*/ 0 h 141"/>
              <a:gd name="T108" fmla="*/ 31 w 160"/>
              <a:gd name="T109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0" h="141">
                <a:moveTo>
                  <a:pt x="52" y="13"/>
                </a:moveTo>
                <a:lnTo>
                  <a:pt x="38" y="39"/>
                </a:lnTo>
                <a:lnTo>
                  <a:pt x="19" y="39"/>
                </a:lnTo>
                <a:lnTo>
                  <a:pt x="36" y="13"/>
                </a:lnTo>
                <a:lnTo>
                  <a:pt x="52" y="13"/>
                </a:lnTo>
                <a:lnTo>
                  <a:pt x="52" y="13"/>
                </a:lnTo>
                <a:close/>
                <a:moveTo>
                  <a:pt x="93" y="13"/>
                </a:moveTo>
                <a:lnTo>
                  <a:pt x="107" y="39"/>
                </a:lnTo>
                <a:lnTo>
                  <a:pt x="53" y="39"/>
                </a:lnTo>
                <a:lnTo>
                  <a:pt x="68" y="13"/>
                </a:lnTo>
                <a:lnTo>
                  <a:pt x="93" y="13"/>
                </a:lnTo>
                <a:lnTo>
                  <a:pt x="93" y="13"/>
                </a:lnTo>
                <a:close/>
                <a:moveTo>
                  <a:pt x="124" y="13"/>
                </a:moveTo>
                <a:lnTo>
                  <a:pt x="141" y="39"/>
                </a:lnTo>
                <a:lnTo>
                  <a:pt x="122" y="39"/>
                </a:lnTo>
                <a:lnTo>
                  <a:pt x="108" y="13"/>
                </a:lnTo>
                <a:lnTo>
                  <a:pt x="124" y="13"/>
                </a:lnTo>
                <a:lnTo>
                  <a:pt x="124" y="13"/>
                </a:lnTo>
                <a:close/>
                <a:moveTo>
                  <a:pt x="39" y="52"/>
                </a:moveTo>
                <a:lnTo>
                  <a:pt x="58" y="97"/>
                </a:lnTo>
                <a:lnTo>
                  <a:pt x="25" y="52"/>
                </a:lnTo>
                <a:lnTo>
                  <a:pt x="39" y="52"/>
                </a:lnTo>
                <a:lnTo>
                  <a:pt x="39" y="52"/>
                </a:lnTo>
                <a:close/>
                <a:moveTo>
                  <a:pt x="135" y="52"/>
                </a:moveTo>
                <a:lnTo>
                  <a:pt x="102" y="97"/>
                </a:lnTo>
                <a:lnTo>
                  <a:pt x="121" y="52"/>
                </a:lnTo>
                <a:lnTo>
                  <a:pt x="135" y="52"/>
                </a:lnTo>
                <a:lnTo>
                  <a:pt x="135" y="52"/>
                </a:lnTo>
                <a:close/>
                <a:moveTo>
                  <a:pt x="107" y="52"/>
                </a:moveTo>
                <a:lnTo>
                  <a:pt x="80" y="120"/>
                </a:lnTo>
                <a:lnTo>
                  <a:pt x="53" y="52"/>
                </a:lnTo>
                <a:lnTo>
                  <a:pt x="107" y="52"/>
                </a:lnTo>
                <a:lnTo>
                  <a:pt x="107" y="52"/>
                </a:lnTo>
                <a:close/>
                <a:moveTo>
                  <a:pt x="31" y="0"/>
                </a:moveTo>
                <a:lnTo>
                  <a:pt x="30" y="0"/>
                </a:lnTo>
                <a:lnTo>
                  <a:pt x="28" y="1"/>
                </a:lnTo>
                <a:lnTo>
                  <a:pt x="0" y="42"/>
                </a:lnTo>
                <a:lnTo>
                  <a:pt x="0" y="43"/>
                </a:lnTo>
                <a:lnTo>
                  <a:pt x="0" y="44"/>
                </a:lnTo>
                <a:lnTo>
                  <a:pt x="0" y="44"/>
                </a:lnTo>
                <a:lnTo>
                  <a:pt x="0" y="45"/>
                </a:lnTo>
                <a:lnTo>
                  <a:pt x="77" y="140"/>
                </a:lnTo>
                <a:lnTo>
                  <a:pt x="79" y="141"/>
                </a:lnTo>
                <a:lnTo>
                  <a:pt x="81" y="141"/>
                </a:lnTo>
                <a:lnTo>
                  <a:pt x="83" y="140"/>
                </a:lnTo>
                <a:lnTo>
                  <a:pt x="160" y="45"/>
                </a:lnTo>
                <a:lnTo>
                  <a:pt x="160" y="44"/>
                </a:lnTo>
                <a:lnTo>
                  <a:pt x="160" y="44"/>
                </a:lnTo>
                <a:lnTo>
                  <a:pt x="160" y="43"/>
                </a:lnTo>
                <a:lnTo>
                  <a:pt x="160" y="42"/>
                </a:lnTo>
                <a:lnTo>
                  <a:pt x="132" y="1"/>
                </a:lnTo>
                <a:lnTo>
                  <a:pt x="131" y="0"/>
                </a:lnTo>
                <a:lnTo>
                  <a:pt x="129" y="0"/>
                </a:lnTo>
                <a:lnTo>
                  <a:pt x="31" y="0"/>
                </a:lnTo>
                <a:lnTo>
                  <a:pt x="31" y="0"/>
                </a:lnTo>
                <a:close/>
              </a:path>
            </a:pathLst>
          </a:custGeom>
          <a:solidFill>
            <a:srgbClr val="9CEE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4" name="Symbol zastępczy obrazu 12">
            <a:extLst>
              <a:ext uri="{FF2B5EF4-FFF2-40B4-BE49-F238E27FC236}">
                <a16:creationId xmlns:a16="http://schemas.microsoft.com/office/drawing/2014/main" id="{C9C7C579-CE20-D33A-79A9-6B86F5CA6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0" r="27410"/>
          <a:stretch/>
        </p:blipFill>
        <p:spPr>
          <a:xfrm>
            <a:off x="9570771" y="2990183"/>
            <a:ext cx="2621229" cy="3867818"/>
          </a:xfrm>
          <a:custGeom>
            <a:avLst/>
            <a:gdLst>
              <a:gd name="connsiteX0" fmla="*/ 0 w 3703391"/>
              <a:gd name="connsiteY0" fmla="*/ 0 h 5464628"/>
              <a:gd name="connsiteX1" fmla="*/ 3703391 w 3703391"/>
              <a:gd name="connsiteY1" fmla="*/ 0 h 5464628"/>
              <a:gd name="connsiteX2" fmla="*/ 3703391 w 3703391"/>
              <a:gd name="connsiteY2" fmla="*/ 5464628 h 5464628"/>
              <a:gd name="connsiteX3" fmla="*/ 0 w 3703391"/>
              <a:gd name="connsiteY3" fmla="*/ 5464628 h 546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3391" h="5464628">
                <a:moveTo>
                  <a:pt x="0" y="0"/>
                </a:moveTo>
                <a:lnTo>
                  <a:pt x="3703391" y="0"/>
                </a:lnTo>
                <a:lnTo>
                  <a:pt x="3703391" y="5464628"/>
                </a:lnTo>
                <a:lnTo>
                  <a:pt x="0" y="5464628"/>
                </a:lnTo>
                <a:close/>
              </a:path>
            </a:pathLst>
          </a:custGeom>
        </p:spPr>
      </p:pic>
      <p:sp>
        <p:nvSpPr>
          <p:cNvPr id="45" name="Rectangle 38">
            <a:extLst>
              <a:ext uri="{FF2B5EF4-FFF2-40B4-BE49-F238E27FC236}">
                <a16:creationId xmlns:a16="http://schemas.microsoft.com/office/drawing/2014/main" id="{6DE22188-34F2-A143-C831-44C8C34AC0E4}"/>
              </a:ext>
            </a:extLst>
          </p:cNvPr>
          <p:cNvSpPr/>
          <p:nvPr/>
        </p:nvSpPr>
        <p:spPr>
          <a:xfrm>
            <a:off x="11431794" y="2990183"/>
            <a:ext cx="760208" cy="3867817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9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Obraz 49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C3F26572-ECAE-543D-99E2-81221AE1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017" y="288481"/>
            <a:ext cx="2136127" cy="965596"/>
          </a:xfrm>
          <a:prstGeom prst="rect">
            <a:avLst/>
          </a:prstGeom>
        </p:spPr>
      </p:pic>
      <p:grpSp>
        <p:nvGrpSpPr>
          <p:cNvPr id="51" name="Grupa 50">
            <a:extLst>
              <a:ext uri="{FF2B5EF4-FFF2-40B4-BE49-F238E27FC236}">
                <a16:creationId xmlns:a16="http://schemas.microsoft.com/office/drawing/2014/main" id="{C9BD343E-E976-B0EA-D4E1-49DA64DFA974}"/>
              </a:ext>
            </a:extLst>
          </p:cNvPr>
          <p:cNvGrpSpPr/>
          <p:nvPr/>
        </p:nvGrpSpPr>
        <p:grpSpPr>
          <a:xfrm>
            <a:off x="8854555" y="305554"/>
            <a:ext cx="838462" cy="830162"/>
            <a:chOff x="4527786" y="1890615"/>
            <a:chExt cx="4348457" cy="4305412"/>
          </a:xfrm>
        </p:grpSpPr>
        <p:sp>
          <p:nvSpPr>
            <p:cNvPr id="52" name="Teardrop 4">
              <a:extLst>
                <a:ext uri="{FF2B5EF4-FFF2-40B4-BE49-F238E27FC236}">
                  <a16:creationId xmlns:a16="http://schemas.microsoft.com/office/drawing/2014/main" id="{0D3D338A-B2EF-C8EF-14B3-6DBD4B9CA979}"/>
                </a:ext>
              </a:extLst>
            </p:cNvPr>
            <p:cNvSpPr/>
            <p:nvPr/>
          </p:nvSpPr>
          <p:spPr>
            <a:xfrm rot="8100000">
              <a:off x="6361581" y="1890615"/>
              <a:ext cx="1720668" cy="1720667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Teardrop 6">
              <a:extLst>
                <a:ext uri="{FF2B5EF4-FFF2-40B4-BE49-F238E27FC236}">
                  <a16:creationId xmlns:a16="http://schemas.microsoft.com/office/drawing/2014/main" id="{0D6FC8A8-E8FD-8134-6B72-6E437596FAC7}"/>
                </a:ext>
              </a:extLst>
            </p:cNvPr>
            <p:cNvSpPr/>
            <p:nvPr/>
          </p:nvSpPr>
          <p:spPr>
            <a:xfrm rot="13500000">
              <a:off x="7578967" y="3394683"/>
              <a:ext cx="1297275" cy="1297276"/>
            </a:xfrm>
            <a:prstGeom prst="teardrop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>
                    <a:lumMod val="75000"/>
                  </a:schemeClr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Teardrop 7">
              <a:extLst>
                <a:ext uri="{FF2B5EF4-FFF2-40B4-BE49-F238E27FC236}">
                  <a16:creationId xmlns:a16="http://schemas.microsoft.com/office/drawing/2014/main" id="{90165624-32C2-9610-D8D5-5BE970BCD6AB}"/>
                </a:ext>
              </a:extLst>
            </p:cNvPr>
            <p:cNvSpPr/>
            <p:nvPr/>
          </p:nvSpPr>
          <p:spPr>
            <a:xfrm rot="18900000">
              <a:off x="6361580" y="4475360"/>
              <a:ext cx="1720668" cy="1720667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id="{26792ABE-0012-934A-50BD-BBC8032A9A1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5" y="2293748"/>
              <a:ext cx="914400" cy="914400"/>
            </a:xfrm>
            <a:custGeom>
              <a:avLst/>
              <a:gdLst>
                <a:gd name="T0" fmla="*/ 153 w 160"/>
                <a:gd name="T1" fmla="*/ 65 h 160"/>
                <a:gd name="T2" fmla="*/ 142 w 160"/>
                <a:gd name="T3" fmla="*/ 64 h 160"/>
                <a:gd name="T4" fmla="*/ 134 w 160"/>
                <a:gd name="T5" fmla="*/ 56 h 160"/>
                <a:gd name="T6" fmla="*/ 136 w 160"/>
                <a:gd name="T7" fmla="*/ 46 h 160"/>
                <a:gd name="T8" fmla="*/ 140 w 160"/>
                <a:gd name="T9" fmla="*/ 38 h 160"/>
                <a:gd name="T10" fmla="*/ 140 w 160"/>
                <a:gd name="T11" fmla="*/ 27 h 160"/>
                <a:gd name="T12" fmla="*/ 131 w 160"/>
                <a:gd name="T13" fmla="*/ 19 h 160"/>
                <a:gd name="T14" fmla="*/ 121 w 160"/>
                <a:gd name="T15" fmla="*/ 17 h 160"/>
                <a:gd name="T16" fmla="*/ 113 w 160"/>
                <a:gd name="T17" fmla="*/ 24 h 160"/>
                <a:gd name="T18" fmla="*/ 102 w 160"/>
                <a:gd name="T19" fmla="*/ 24 h 160"/>
                <a:gd name="T20" fmla="*/ 96 w 160"/>
                <a:gd name="T21" fmla="*/ 16 h 160"/>
                <a:gd name="T22" fmla="*/ 94 w 160"/>
                <a:gd name="T23" fmla="*/ 6 h 160"/>
                <a:gd name="T24" fmla="*/ 86 w 160"/>
                <a:gd name="T25" fmla="*/ 0 h 160"/>
                <a:gd name="T26" fmla="*/ 73 w 160"/>
                <a:gd name="T27" fmla="*/ 0 h 160"/>
                <a:gd name="T28" fmla="*/ 65 w 160"/>
                <a:gd name="T29" fmla="*/ 6 h 160"/>
                <a:gd name="T30" fmla="*/ 64 w 160"/>
                <a:gd name="T31" fmla="*/ 16 h 160"/>
                <a:gd name="T32" fmla="*/ 57 w 160"/>
                <a:gd name="T33" fmla="*/ 24 h 160"/>
                <a:gd name="T34" fmla="*/ 46 w 160"/>
                <a:gd name="T35" fmla="*/ 24 h 160"/>
                <a:gd name="T36" fmla="*/ 38 w 160"/>
                <a:gd name="T37" fmla="*/ 17 h 160"/>
                <a:gd name="T38" fmla="*/ 27 w 160"/>
                <a:gd name="T39" fmla="*/ 19 h 160"/>
                <a:gd name="T40" fmla="*/ 19 w 160"/>
                <a:gd name="T41" fmla="*/ 27 h 160"/>
                <a:gd name="T42" fmla="*/ 17 w 160"/>
                <a:gd name="T43" fmla="*/ 38 h 160"/>
                <a:gd name="T44" fmla="*/ 24 w 160"/>
                <a:gd name="T45" fmla="*/ 46 h 160"/>
                <a:gd name="T46" fmla="*/ 24 w 160"/>
                <a:gd name="T47" fmla="*/ 56 h 160"/>
                <a:gd name="T48" fmla="*/ 16 w 160"/>
                <a:gd name="T49" fmla="*/ 64 h 160"/>
                <a:gd name="T50" fmla="*/ 6 w 160"/>
                <a:gd name="T51" fmla="*/ 65 h 160"/>
                <a:gd name="T52" fmla="*/ 0 w 160"/>
                <a:gd name="T53" fmla="*/ 73 h 160"/>
                <a:gd name="T54" fmla="*/ 0 w 160"/>
                <a:gd name="T55" fmla="*/ 86 h 160"/>
                <a:gd name="T56" fmla="*/ 6 w 160"/>
                <a:gd name="T57" fmla="*/ 93 h 160"/>
                <a:gd name="T58" fmla="*/ 16 w 160"/>
                <a:gd name="T59" fmla="*/ 96 h 160"/>
                <a:gd name="T60" fmla="*/ 24 w 160"/>
                <a:gd name="T61" fmla="*/ 102 h 160"/>
                <a:gd name="T62" fmla="*/ 24 w 160"/>
                <a:gd name="T63" fmla="*/ 113 h 160"/>
                <a:gd name="T64" fmla="*/ 17 w 160"/>
                <a:gd name="T65" fmla="*/ 121 h 160"/>
                <a:gd name="T66" fmla="*/ 19 w 160"/>
                <a:gd name="T67" fmla="*/ 131 h 160"/>
                <a:gd name="T68" fmla="*/ 27 w 160"/>
                <a:gd name="T69" fmla="*/ 141 h 160"/>
                <a:gd name="T70" fmla="*/ 38 w 160"/>
                <a:gd name="T71" fmla="*/ 141 h 160"/>
                <a:gd name="T72" fmla="*/ 46 w 160"/>
                <a:gd name="T73" fmla="*/ 136 h 160"/>
                <a:gd name="T74" fmla="*/ 57 w 160"/>
                <a:gd name="T75" fmla="*/ 134 h 160"/>
                <a:gd name="T76" fmla="*/ 64 w 160"/>
                <a:gd name="T77" fmla="*/ 142 h 160"/>
                <a:gd name="T78" fmla="*/ 65 w 160"/>
                <a:gd name="T79" fmla="*/ 153 h 160"/>
                <a:gd name="T80" fmla="*/ 73 w 160"/>
                <a:gd name="T81" fmla="*/ 160 h 160"/>
                <a:gd name="T82" fmla="*/ 86 w 160"/>
                <a:gd name="T83" fmla="*/ 160 h 160"/>
                <a:gd name="T84" fmla="*/ 94 w 160"/>
                <a:gd name="T85" fmla="*/ 153 h 160"/>
                <a:gd name="T86" fmla="*/ 96 w 160"/>
                <a:gd name="T87" fmla="*/ 142 h 160"/>
                <a:gd name="T88" fmla="*/ 102 w 160"/>
                <a:gd name="T89" fmla="*/ 134 h 160"/>
                <a:gd name="T90" fmla="*/ 113 w 160"/>
                <a:gd name="T91" fmla="*/ 136 h 160"/>
                <a:gd name="T92" fmla="*/ 121 w 160"/>
                <a:gd name="T93" fmla="*/ 141 h 160"/>
                <a:gd name="T94" fmla="*/ 131 w 160"/>
                <a:gd name="T95" fmla="*/ 141 h 160"/>
                <a:gd name="T96" fmla="*/ 140 w 160"/>
                <a:gd name="T97" fmla="*/ 131 h 160"/>
                <a:gd name="T98" fmla="*/ 140 w 160"/>
                <a:gd name="T99" fmla="*/ 121 h 160"/>
                <a:gd name="T100" fmla="*/ 136 w 160"/>
                <a:gd name="T101" fmla="*/ 113 h 160"/>
                <a:gd name="T102" fmla="*/ 134 w 160"/>
                <a:gd name="T103" fmla="*/ 102 h 160"/>
                <a:gd name="T104" fmla="*/ 142 w 160"/>
                <a:gd name="T105" fmla="*/ 96 h 160"/>
                <a:gd name="T106" fmla="*/ 153 w 160"/>
                <a:gd name="T107" fmla="*/ 93 h 160"/>
                <a:gd name="T108" fmla="*/ 160 w 160"/>
                <a:gd name="T109" fmla="*/ 86 h 160"/>
                <a:gd name="T110" fmla="*/ 160 w 160"/>
                <a:gd name="T111" fmla="*/ 73 h 160"/>
                <a:gd name="T112" fmla="*/ 153 w 160"/>
                <a:gd name="T113" fmla="*/ 65 h 160"/>
                <a:gd name="T114" fmla="*/ 80 w 160"/>
                <a:gd name="T115" fmla="*/ 109 h 160"/>
                <a:gd name="T116" fmla="*/ 51 w 160"/>
                <a:gd name="T117" fmla="*/ 80 h 160"/>
                <a:gd name="T118" fmla="*/ 80 w 160"/>
                <a:gd name="T119" fmla="*/ 51 h 160"/>
                <a:gd name="T120" fmla="*/ 108 w 160"/>
                <a:gd name="T121" fmla="*/ 80 h 160"/>
                <a:gd name="T122" fmla="*/ 80 w 160"/>
                <a:gd name="T123" fmla="*/ 10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" h="160">
                  <a:moveTo>
                    <a:pt x="153" y="65"/>
                  </a:moveTo>
                  <a:cubicBezTo>
                    <a:pt x="142" y="64"/>
                    <a:pt x="142" y="64"/>
                    <a:pt x="142" y="64"/>
                  </a:cubicBezTo>
                  <a:cubicBezTo>
                    <a:pt x="139" y="64"/>
                    <a:pt x="136" y="61"/>
                    <a:pt x="134" y="56"/>
                  </a:cubicBezTo>
                  <a:cubicBezTo>
                    <a:pt x="132" y="53"/>
                    <a:pt x="132" y="48"/>
                    <a:pt x="136" y="46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4" y="35"/>
                    <a:pt x="144" y="30"/>
                    <a:pt x="140" y="27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9" y="16"/>
                    <a:pt x="124" y="16"/>
                    <a:pt x="121" y="17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0" y="25"/>
                    <a:pt x="105" y="25"/>
                    <a:pt x="102" y="24"/>
                  </a:cubicBezTo>
                  <a:cubicBezTo>
                    <a:pt x="99" y="22"/>
                    <a:pt x="96" y="19"/>
                    <a:pt x="96" y="1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2" y="3"/>
                    <a:pt x="89" y="0"/>
                    <a:pt x="86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0" y="0"/>
                    <a:pt x="65" y="3"/>
                    <a:pt x="65" y="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19"/>
                    <a:pt x="60" y="22"/>
                    <a:pt x="57" y="24"/>
                  </a:cubicBezTo>
                  <a:cubicBezTo>
                    <a:pt x="52" y="25"/>
                    <a:pt x="48" y="25"/>
                    <a:pt x="46" y="24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5" y="16"/>
                    <a:pt x="30" y="16"/>
                    <a:pt x="27" y="19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6" y="30"/>
                    <a:pt x="16" y="35"/>
                    <a:pt x="17" y="3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8"/>
                    <a:pt x="25" y="53"/>
                    <a:pt x="24" y="56"/>
                  </a:cubicBezTo>
                  <a:cubicBezTo>
                    <a:pt x="24" y="61"/>
                    <a:pt x="19" y="64"/>
                    <a:pt x="16" y="64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3" y="65"/>
                    <a:pt x="0" y="69"/>
                    <a:pt x="0" y="7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9"/>
                    <a:pt x="3" y="93"/>
                    <a:pt x="6" y="93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9" y="96"/>
                    <a:pt x="24" y="99"/>
                    <a:pt x="24" y="102"/>
                  </a:cubicBezTo>
                  <a:cubicBezTo>
                    <a:pt x="25" y="105"/>
                    <a:pt x="25" y="110"/>
                    <a:pt x="24" y="113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16" y="125"/>
                    <a:pt x="16" y="129"/>
                    <a:pt x="19" y="131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30" y="142"/>
                    <a:pt x="35" y="144"/>
                    <a:pt x="38" y="141"/>
                  </a:cubicBezTo>
                  <a:cubicBezTo>
                    <a:pt x="46" y="136"/>
                    <a:pt x="46" y="136"/>
                    <a:pt x="46" y="136"/>
                  </a:cubicBezTo>
                  <a:cubicBezTo>
                    <a:pt x="48" y="133"/>
                    <a:pt x="52" y="133"/>
                    <a:pt x="57" y="134"/>
                  </a:cubicBezTo>
                  <a:cubicBezTo>
                    <a:pt x="60" y="136"/>
                    <a:pt x="64" y="139"/>
                    <a:pt x="64" y="142"/>
                  </a:cubicBezTo>
                  <a:cubicBezTo>
                    <a:pt x="65" y="153"/>
                    <a:pt x="65" y="153"/>
                    <a:pt x="65" y="153"/>
                  </a:cubicBezTo>
                  <a:cubicBezTo>
                    <a:pt x="65" y="157"/>
                    <a:pt x="70" y="160"/>
                    <a:pt x="73" y="160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9" y="160"/>
                    <a:pt x="92" y="157"/>
                    <a:pt x="94" y="153"/>
                  </a:cubicBezTo>
                  <a:cubicBezTo>
                    <a:pt x="96" y="142"/>
                    <a:pt x="96" y="142"/>
                    <a:pt x="96" y="142"/>
                  </a:cubicBezTo>
                  <a:cubicBezTo>
                    <a:pt x="96" y="139"/>
                    <a:pt x="99" y="136"/>
                    <a:pt x="102" y="134"/>
                  </a:cubicBezTo>
                  <a:cubicBezTo>
                    <a:pt x="105" y="133"/>
                    <a:pt x="110" y="133"/>
                    <a:pt x="113" y="136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4" y="144"/>
                    <a:pt x="129" y="142"/>
                    <a:pt x="131" y="141"/>
                  </a:cubicBezTo>
                  <a:cubicBezTo>
                    <a:pt x="140" y="131"/>
                    <a:pt x="140" y="131"/>
                    <a:pt x="140" y="131"/>
                  </a:cubicBezTo>
                  <a:cubicBezTo>
                    <a:pt x="144" y="129"/>
                    <a:pt x="144" y="125"/>
                    <a:pt x="140" y="121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2" y="110"/>
                    <a:pt x="132" y="105"/>
                    <a:pt x="134" y="102"/>
                  </a:cubicBezTo>
                  <a:cubicBezTo>
                    <a:pt x="136" y="99"/>
                    <a:pt x="139" y="96"/>
                    <a:pt x="142" y="96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156" y="93"/>
                    <a:pt x="160" y="89"/>
                    <a:pt x="160" y="86"/>
                  </a:cubicBezTo>
                  <a:cubicBezTo>
                    <a:pt x="160" y="73"/>
                    <a:pt x="160" y="73"/>
                    <a:pt x="160" y="73"/>
                  </a:cubicBezTo>
                  <a:cubicBezTo>
                    <a:pt x="160" y="69"/>
                    <a:pt x="156" y="65"/>
                    <a:pt x="153" y="65"/>
                  </a:cubicBezTo>
                  <a:close/>
                  <a:moveTo>
                    <a:pt x="80" y="109"/>
                  </a:moveTo>
                  <a:cubicBezTo>
                    <a:pt x="64" y="109"/>
                    <a:pt x="51" y="96"/>
                    <a:pt x="51" y="80"/>
                  </a:cubicBezTo>
                  <a:cubicBezTo>
                    <a:pt x="51" y="64"/>
                    <a:pt x="64" y="51"/>
                    <a:pt x="80" y="51"/>
                  </a:cubicBezTo>
                  <a:cubicBezTo>
                    <a:pt x="96" y="51"/>
                    <a:pt x="108" y="64"/>
                    <a:pt x="108" y="80"/>
                  </a:cubicBezTo>
                  <a:cubicBezTo>
                    <a:pt x="108" y="96"/>
                    <a:pt x="96" y="109"/>
                    <a:pt x="80" y="10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95">
              <a:extLst>
                <a:ext uri="{FF2B5EF4-FFF2-40B4-BE49-F238E27FC236}">
                  <a16:creationId xmlns:a16="http://schemas.microsoft.com/office/drawing/2014/main" id="{8F99C7D5-133B-FD5B-DB11-D045E4EDC53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4" y="4927071"/>
              <a:ext cx="914400" cy="817244"/>
            </a:xfrm>
            <a:custGeom>
              <a:avLst/>
              <a:gdLst>
                <a:gd name="T0" fmla="*/ 133 w 160"/>
                <a:gd name="T1" fmla="*/ 24 h 143"/>
                <a:gd name="T2" fmla="*/ 160 w 160"/>
                <a:gd name="T3" fmla="*/ 0 h 143"/>
                <a:gd name="T4" fmla="*/ 123 w 160"/>
                <a:gd name="T5" fmla="*/ 20 h 143"/>
                <a:gd name="T6" fmla="*/ 79 w 160"/>
                <a:gd name="T7" fmla="*/ 19 h 143"/>
                <a:gd name="T8" fmla="*/ 36 w 160"/>
                <a:gd name="T9" fmla="*/ 18 h 143"/>
                <a:gd name="T10" fmla="*/ 0 w 160"/>
                <a:gd name="T11" fmla="*/ 67 h 143"/>
                <a:gd name="T12" fmla="*/ 16 w 160"/>
                <a:gd name="T13" fmla="*/ 82 h 143"/>
                <a:gd name="T14" fmla="*/ 11 w 160"/>
                <a:gd name="T15" fmla="*/ 101 h 143"/>
                <a:gd name="T16" fmla="*/ 20 w 160"/>
                <a:gd name="T17" fmla="*/ 106 h 143"/>
                <a:gd name="T18" fmla="*/ 26 w 160"/>
                <a:gd name="T19" fmla="*/ 114 h 143"/>
                <a:gd name="T20" fmla="*/ 38 w 160"/>
                <a:gd name="T21" fmla="*/ 119 h 143"/>
                <a:gd name="T22" fmla="*/ 49 w 160"/>
                <a:gd name="T23" fmla="*/ 132 h 143"/>
                <a:gd name="T24" fmla="*/ 59 w 160"/>
                <a:gd name="T25" fmla="*/ 130 h 143"/>
                <a:gd name="T26" fmla="*/ 62 w 160"/>
                <a:gd name="T27" fmla="*/ 135 h 143"/>
                <a:gd name="T28" fmla="*/ 70 w 160"/>
                <a:gd name="T29" fmla="*/ 138 h 143"/>
                <a:gd name="T30" fmla="*/ 78 w 160"/>
                <a:gd name="T31" fmla="*/ 137 h 143"/>
                <a:gd name="T32" fmla="*/ 91 w 160"/>
                <a:gd name="T33" fmla="*/ 141 h 143"/>
                <a:gd name="T34" fmla="*/ 94 w 160"/>
                <a:gd name="T35" fmla="*/ 131 h 143"/>
                <a:gd name="T36" fmla="*/ 111 w 160"/>
                <a:gd name="T37" fmla="*/ 124 h 143"/>
                <a:gd name="T38" fmla="*/ 123 w 160"/>
                <a:gd name="T39" fmla="*/ 125 h 143"/>
                <a:gd name="T40" fmla="*/ 138 w 160"/>
                <a:gd name="T41" fmla="*/ 114 h 143"/>
                <a:gd name="T42" fmla="*/ 136 w 160"/>
                <a:gd name="T43" fmla="*/ 94 h 143"/>
                <a:gd name="T44" fmla="*/ 155 w 160"/>
                <a:gd name="T45" fmla="*/ 74 h 143"/>
                <a:gd name="T46" fmla="*/ 160 w 160"/>
                <a:gd name="T47" fmla="*/ 63 h 143"/>
                <a:gd name="T48" fmla="*/ 143 w 160"/>
                <a:gd name="T49" fmla="*/ 75 h 143"/>
                <a:gd name="T50" fmla="*/ 120 w 160"/>
                <a:gd name="T51" fmla="*/ 88 h 143"/>
                <a:gd name="T52" fmla="*/ 117 w 160"/>
                <a:gd name="T53" fmla="*/ 101 h 143"/>
                <a:gd name="T54" fmla="*/ 106 w 160"/>
                <a:gd name="T55" fmla="*/ 101 h 143"/>
                <a:gd name="T56" fmla="*/ 102 w 160"/>
                <a:gd name="T57" fmla="*/ 111 h 143"/>
                <a:gd name="T58" fmla="*/ 92 w 160"/>
                <a:gd name="T59" fmla="*/ 112 h 143"/>
                <a:gd name="T60" fmla="*/ 85 w 160"/>
                <a:gd name="T61" fmla="*/ 122 h 143"/>
                <a:gd name="T62" fmla="*/ 75 w 160"/>
                <a:gd name="T63" fmla="*/ 131 h 143"/>
                <a:gd name="T64" fmla="*/ 70 w 160"/>
                <a:gd name="T65" fmla="*/ 132 h 143"/>
                <a:gd name="T66" fmla="*/ 67 w 160"/>
                <a:gd name="T67" fmla="*/ 127 h 143"/>
                <a:gd name="T68" fmla="*/ 84 w 160"/>
                <a:gd name="T69" fmla="*/ 112 h 143"/>
                <a:gd name="T70" fmla="*/ 83 w 160"/>
                <a:gd name="T71" fmla="*/ 106 h 143"/>
                <a:gd name="T72" fmla="*/ 56 w 160"/>
                <a:gd name="T73" fmla="*/ 125 h 143"/>
                <a:gd name="T74" fmla="*/ 46 w 160"/>
                <a:gd name="T75" fmla="*/ 124 h 143"/>
                <a:gd name="T76" fmla="*/ 78 w 160"/>
                <a:gd name="T77" fmla="*/ 93 h 143"/>
                <a:gd name="T78" fmla="*/ 75 w 160"/>
                <a:gd name="T79" fmla="*/ 88 h 143"/>
                <a:gd name="T80" fmla="*/ 43 w 160"/>
                <a:gd name="T81" fmla="*/ 110 h 143"/>
                <a:gd name="T82" fmla="*/ 31 w 160"/>
                <a:gd name="T83" fmla="*/ 110 h 143"/>
                <a:gd name="T84" fmla="*/ 35 w 160"/>
                <a:gd name="T85" fmla="*/ 100 h 143"/>
                <a:gd name="T86" fmla="*/ 69 w 160"/>
                <a:gd name="T87" fmla="*/ 75 h 143"/>
                <a:gd name="T88" fmla="*/ 64 w 160"/>
                <a:gd name="T89" fmla="*/ 72 h 143"/>
                <a:gd name="T90" fmla="*/ 28 w 160"/>
                <a:gd name="T91" fmla="*/ 96 h 143"/>
                <a:gd name="T92" fmla="*/ 16 w 160"/>
                <a:gd name="T93" fmla="*/ 98 h 143"/>
                <a:gd name="T94" fmla="*/ 84 w 160"/>
                <a:gd name="T95" fmla="*/ 40 h 143"/>
                <a:gd name="T96" fmla="*/ 112 w 160"/>
                <a:gd name="T97" fmla="*/ 68 h 143"/>
                <a:gd name="T98" fmla="*/ 111 w 160"/>
                <a:gd name="T99" fmla="*/ 37 h 143"/>
                <a:gd name="T100" fmla="*/ 117 w 160"/>
                <a:gd name="T101" fmla="*/ 26 h 143"/>
                <a:gd name="T102" fmla="*/ 124 w 160"/>
                <a:gd name="T103" fmla="*/ 26 h 143"/>
                <a:gd name="T104" fmla="*/ 124 w 160"/>
                <a:gd name="T105" fmla="*/ 2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0" h="143">
                  <a:moveTo>
                    <a:pt x="124" y="26"/>
                  </a:moveTo>
                  <a:cubicBezTo>
                    <a:pt x="128" y="26"/>
                    <a:pt x="131" y="26"/>
                    <a:pt x="133" y="24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8" y="20"/>
                    <a:pt x="126" y="20"/>
                    <a:pt x="123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1" y="19"/>
                    <a:pt x="80" y="19"/>
                    <a:pt x="79" y="19"/>
                  </a:cubicBezTo>
                  <a:cubicBezTo>
                    <a:pt x="67" y="15"/>
                    <a:pt x="57" y="16"/>
                    <a:pt x="51" y="19"/>
                  </a:cubicBezTo>
                  <a:cubicBezTo>
                    <a:pt x="46" y="20"/>
                    <a:pt x="41" y="19"/>
                    <a:pt x="36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9" y="72"/>
                    <a:pt x="14" y="77"/>
                    <a:pt x="16" y="82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8" y="88"/>
                    <a:pt x="6" y="95"/>
                    <a:pt x="11" y="101"/>
                  </a:cubicBezTo>
                  <a:cubicBezTo>
                    <a:pt x="12" y="104"/>
                    <a:pt x="16" y="106"/>
                    <a:pt x="19" y="106"/>
                  </a:cubicBezTo>
                  <a:cubicBezTo>
                    <a:pt x="20" y="106"/>
                    <a:pt x="20" y="106"/>
                    <a:pt x="20" y="106"/>
                  </a:cubicBezTo>
                  <a:cubicBezTo>
                    <a:pt x="21" y="106"/>
                    <a:pt x="22" y="106"/>
                    <a:pt x="24" y="106"/>
                  </a:cubicBezTo>
                  <a:cubicBezTo>
                    <a:pt x="24" y="109"/>
                    <a:pt x="25" y="111"/>
                    <a:pt x="26" y="114"/>
                  </a:cubicBezTo>
                  <a:cubicBezTo>
                    <a:pt x="28" y="117"/>
                    <a:pt x="32" y="119"/>
                    <a:pt x="36" y="119"/>
                  </a:cubicBezTo>
                  <a:cubicBezTo>
                    <a:pt x="37" y="119"/>
                    <a:pt x="38" y="119"/>
                    <a:pt x="38" y="119"/>
                  </a:cubicBezTo>
                  <a:cubicBezTo>
                    <a:pt x="38" y="122"/>
                    <a:pt x="40" y="125"/>
                    <a:pt x="41" y="127"/>
                  </a:cubicBezTo>
                  <a:cubicBezTo>
                    <a:pt x="43" y="130"/>
                    <a:pt x="46" y="132"/>
                    <a:pt x="49" y="132"/>
                  </a:cubicBezTo>
                  <a:cubicBezTo>
                    <a:pt x="51" y="132"/>
                    <a:pt x="51" y="132"/>
                    <a:pt x="51" y="132"/>
                  </a:cubicBezTo>
                  <a:cubicBezTo>
                    <a:pt x="54" y="132"/>
                    <a:pt x="57" y="132"/>
                    <a:pt x="59" y="130"/>
                  </a:cubicBezTo>
                  <a:cubicBezTo>
                    <a:pt x="60" y="130"/>
                    <a:pt x="60" y="130"/>
                    <a:pt x="60" y="130"/>
                  </a:cubicBezTo>
                  <a:cubicBezTo>
                    <a:pt x="60" y="131"/>
                    <a:pt x="62" y="132"/>
                    <a:pt x="62" y="135"/>
                  </a:cubicBezTo>
                  <a:cubicBezTo>
                    <a:pt x="64" y="136"/>
                    <a:pt x="67" y="138"/>
                    <a:pt x="69" y="138"/>
                  </a:cubicBezTo>
                  <a:cubicBezTo>
                    <a:pt x="70" y="138"/>
                    <a:pt x="70" y="138"/>
                    <a:pt x="70" y="138"/>
                  </a:cubicBezTo>
                  <a:cubicBezTo>
                    <a:pt x="73" y="138"/>
                    <a:pt x="75" y="138"/>
                    <a:pt x="78" y="137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81" y="142"/>
                    <a:pt x="88" y="143"/>
                    <a:pt x="91" y="141"/>
                  </a:cubicBezTo>
                  <a:cubicBezTo>
                    <a:pt x="94" y="138"/>
                    <a:pt x="95" y="135"/>
                    <a:pt x="94" y="131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6" y="135"/>
                    <a:pt x="101" y="136"/>
                    <a:pt x="106" y="135"/>
                  </a:cubicBezTo>
                  <a:cubicBezTo>
                    <a:pt x="110" y="132"/>
                    <a:pt x="112" y="127"/>
                    <a:pt x="111" y="124"/>
                  </a:cubicBezTo>
                  <a:cubicBezTo>
                    <a:pt x="113" y="127"/>
                    <a:pt x="118" y="127"/>
                    <a:pt x="123" y="12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27" y="122"/>
                    <a:pt x="128" y="117"/>
                    <a:pt x="126" y="114"/>
                  </a:cubicBezTo>
                  <a:cubicBezTo>
                    <a:pt x="129" y="116"/>
                    <a:pt x="134" y="117"/>
                    <a:pt x="138" y="114"/>
                  </a:cubicBezTo>
                  <a:cubicBezTo>
                    <a:pt x="142" y="111"/>
                    <a:pt x="143" y="105"/>
                    <a:pt x="140" y="100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45" y="82"/>
                    <a:pt x="145" y="82"/>
                    <a:pt x="145" y="82"/>
                  </a:cubicBezTo>
                  <a:cubicBezTo>
                    <a:pt x="148" y="79"/>
                    <a:pt x="152" y="75"/>
                    <a:pt x="155" y="74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63"/>
                    <a:pt x="160" y="63"/>
                    <a:pt x="160" y="63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5" y="72"/>
                    <a:pt x="143" y="75"/>
                  </a:cubicBezTo>
                  <a:cubicBezTo>
                    <a:pt x="132" y="89"/>
                    <a:pt x="132" y="89"/>
                    <a:pt x="132" y="89"/>
                  </a:cubicBezTo>
                  <a:cubicBezTo>
                    <a:pt x="128" y="85"/>
                    <a:pt x="123" y="85"/>
                    <a:pt x="120" y="88"/>
                  </a:cubicBezTo>
                  <a:cubicBezTo>
                    <a:pt x="116" y="90"/>
                    <a:pt x="115" y="96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5" y="100"/>
                    <a:pt x="110" y="99"/>
                    <a:pt x="106" y="101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04" y="104"/>
                    <a:pt x="102" y="108"/>
                    <a:pt x="102" y="111"/>
                  </a:cubicBezTo>
                  <a:cubicBezTo>
                    <a:pt x="101" y="111"/>
                    <a:pt x="101" y="111"/>
                    <a:pt x="101" y="111"/>
                  </a:cubicBezTo>
                  <a:cubicBezTo>
                    <a:pt x="99" y="110"/>
                    <a:pt x="95" y="110"/>
                    <a:pt x="92" y="112"/>
                  </a:cubicBezTo>
                  <a:cubicBezTo>
                    <a:pt x="90" y="114"/>
                    <a:pt x="88" y="117"/>
                    <a:pt x="89" y="120"/>
                  </a:cubicBezTo>
                  <a:cubicBezTo>
                    <a:pt x="85" y="122"/>
                    <a:pt x="85" y="122"/>
                    <a:pt x="85" y="122"/>
                  </a:cubicBezTo>
                  <a:cubicBezTo>
                    <a:pt x="84" y="122"/>
                    <a:pt x="81" y="122"/>
                    <a:pt x="79" y="124"/>
                  </a:cubicBezTo>
                  <a:cubicBezTo>
                    <a:pt x="76" y="125"/>
                    <a:pt x="75" y="129"/>
                    <a:pt x="75" y="131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3" y="132"/>
                    <a:pt x="72" y="132"/>
                    <a:pt x="70" y="132"/>
                  </a:cubicBezTo>
                  <a:cubicBezTo>
                    <a:pt x="69" y="132"/>
                    <a:pt x="68" y="131"/>
                    <a:pt x="68" y="131"/>
                  </a:cubicBezTo>
                  <a:cubicBezTo>
                    <a:pt x="67" y="130"/>
                    <a:pt x="67" y="129"/>
                    <a:pt x="67" y="127"/>
                  </a:cubicBezTo>
                  <a:cubicBezTo>
                    <a:pt x="67" y="126"/>
                    <a:pt x="68" y="125"/>
                    <a:pt x="68" y="124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5" y="111"/>
                    <a:pt x="85" y="110"/>
                    <a:pt x="85" y="110"/>
                  </a:cubicBezTo>
                  <a:cubicBezTo>
                    <a:pt x="85" y="108"/>
                    <a:pt x="84" y="106"/>
                    <a:pt x="83" y="106"/>
                  </a:cubicBezTo>
                  <a:cubicBezTo>
                    <a:pt x="81" y="106"/>
                    <a:pt x="81" y="106"/>
                    <a:pt x="80" y="106"/>
                  </a:cubicBezTo>
                  <a:cubicBezTo>
                    <a:pt x="56" y="125"/>
                    <a:pt x="56" y="125"/>
                    <a:pt x="56" y="125"/>
                  </a:cubicBezTo>
                  <a:cubicBezTo>
                    <a:pt x="54" y="126"/>
                    <a:pt x="52" y="126"/>
                    <a:pt x="51" y="126"/>
                  </a:cubicBezTo>
                  <a:cubicBezTo>
                    <a:pt x="48" y="126"/>
                    <a:pt x="47" y="125"/>
                    <a:pt x="46" y="124"/>
                  </a:cubicBezTo>
                  <a:cubicBezTo>
                    <a:pt x="44" y="121"/>
                    <a:pt x="44" y="116"/>
                    <a:pt x="48" y="115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79" y="92"/>
                    <a:pt x="79" y="90"/>
                  </a:cubicBezTo>
                  <a:cubicBezTo>
                    <a:pt x="79" y="89"/>
                    <a:pt x="78" y="88"/>
                    <a:pt x="75" y="88"/>
                  </a:cubicBezTo>
                  <a:cubicBezTo>
                    <a:pt x="74" y="88"/>
                    <a:pt x="74" y="88"/>
                    <a:pt x="73" y="89"/>
                  </a:cubicBezTo>
                  <a:cubicBezTo>
                    <a:pt x="43" y="110"/>
                    <a:pt x="43" y="110"/>
                    <a:pt x="43" y="110"/>
                  </a:cubicBezTo>
                  <a:cubicBezTo>
                    <a:pt x="43" y="110"/>
                    <a:pt x="42" y="110"/>
                    <a:pt x="42" y="111"/>
                  </a:cubicBezTo>
                  <a:cubicBezTo>
                    <a:pt x="38" y="114"/>
                    <a:pt x="33" y="112"/>
                    <a:pt x="31" y="110"/>
                  </a:cubicBezTo>
                  <a:cubicBezTo>
                    <a:pt x="30" y="108"/>
                    <a:pt x="30" y="104"/>
                    <a:pt x="32" y="101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9" y="77"/>
                    <a:pt x="69" y="77"/>
                    <a:pt x="69" y="75"/>
                  </a:cubicBezTo>
                  <a:cubicBezTo>
                    <a:pt x="69" y="74"/>
                    <a:pt x="69" y="73"/>
                    <a:pt x="68" y="73"/>
                  </a:cubicBezTo>
                  <a:cubicBezTo>
                    <a:pt x="67" y="72"/>
                    <a:pt x="65" y="72"/>
                    <a:pt x="64" y="72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2" y="101"/>
                    <a:pt x="19" y="100"/>
                    <a:pt x="16" y="98"/>
                  </a:cubicBezTo>
                  <a:cubicBezTo>
                    <a:pt x="14" y="95"/>
                    <a:pt x="15" y="90"/>
                    <a:pt x="17" y="89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9" y="43"/>
                    <a:pt x="92" y="50"/>
                    <a:pt x="92" y="50"/>
                  </a:cubicBezTo>
                  <a:cubicBezTo>
                    <a:pt x="99" y="69"/>
                    <a:pt x="107" y="71"/>
                    <a:pt x="112" y="68"/>
                  </a:cubicBezTo>
                  <a:cubicBezTo>
                    <a:pt x="115" y="67"/>
                    <a:pt x="116" y="63"/>
                    <a:pt x="115" y="61"/>
                  </a:cubicBezTo>
                  <a:cubicBezTo>
                    <a:pt x="112" y="53"/>
                    <a:pt x="111" y="37"/>
                    <a:pt x="111" y="37"/>
                  </a:cubicBezTo>
                  <a:cubicBezTo>
                    <a:pt x="108" y="34"/>
                    <a:pt x="104" y="30"/>
                    <a:pt x="96" y="26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24" y="26"/>
                    <a:pt x="124" y="26"/>
                    <a:pt x="124" y="26"/>
                  </a:cubicBezTo>
                  <a:cubicBezTo>
                    <a:pt x="124" y="26"/>
                    <a:pt x="124" y="26"/>
                    <a:pt x="124" y="26"/>
                  </a:cubicBezTo>
                  <a:close/>
                  <a:moveTo>
                    <a:pt x="124" y="26"/>
                  </a:moveTo>
                  <a:cubicBezTo>
                    <a:pt x="124" y="26"/>
                    <a:pt x="124" y="26"/>
                    <a:pt x="124" y="2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79">
              <a:extLst>
                <a:ext uri="{FF2B5EF4-FFF2-40B4-BE49-F238E27FC236}">
                  <a16:creationId xmlns:a16="http://schemas.microsoft.com/office/drawing/2014/main" id="{4DAD18F8-E827-97B8-31F6-D5F904429A0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07564" y="3772978"/>
              <a:ext cx="640080" cy="540687"/>
            </a:xfrm>
            <a:custGeom>
              <a:avLst/>
              <a:gdLst>
                <a:gd name="T0" fmla="*/ 12 w 161"/>
                <a:gd name="T1" fmla="*/ 108 h 136"/>
                <a:gd name="T2" fmla="*/ 12 w 161"/>
                <a:gd name="T3" fmla="*/ 134 h 136"/>
                <a:gd name="T4" fmla="*/ 16 w 161"/>
                <a:gd name="T5" fmla="*/ 136 h 136"/>
                <a:gd name="T6" fmla="*/ 35 w 161"/>
                <a:gd name="T7" fmla="*/ 136 h 136"/>
                <a:gd name="T8" fmla="*/ 37 w 161"/>
                <a:gd name="T9" fmla="*/ 134 h 136"/>
                <a:gd name="T10" fmla="*/ 37 w 161"/>
                <a:gd name="T11" fmla="*/ 88 h 136"/>
                <a:gd name="T12" fmla="*/ 23 w 161"/>
                <a:gd name="T13" fmla="*/ 102 h 136"/>
                <a:gd name="T14" fmla="*/ 12 w 161"/>
                <a:gd name="T15" fmla="*/ 108 h 136"/>
                <a:gd name="T16" fmla="*/ 47 w 161"/>
                <a:gd name="T17" fmla="*/ 87 h 136"/>
                <a:gd name="T18" fmla="*/ 47 w 161"/>
                <a:gd name="T19" fmla="*/ 134 h 136"/>
                <a:gd name="T20" fmla="*/ 51 w 161"/>
                <a:gd name="T21" fmla="*/ 136 h 136"/>
                <a:gd name="T22" fmla="*/ 70 w 161"/>
                <a:gd name="T23" fmla="*/ 136 h 136"/>
                <a:gd name="T24" fmla="*/ 73 w 161"/>
                <a:gd name="T25" fmla="*/ 134 h 136"/>
                <a:gd name="T26" fmla="*/ 73 w 161"/>
                <a:gd name="T27" fmla="*/ 106 h 136"/>
                <a:gd name="T28" fmla="*/ 62 w 161"/>
                <a:gd name="T29" fmla="*/ 101 h 136"/>
                <a:gd name="T30" fmla="*/ 47 w 161"/>
                <a:gd name="T31" fmla="*/ 87 h 136"/>
                <a:gd name="T32" fmla="*/ 84 w 161"/>
                <a:gd name="T33" fmla="*/ 103 h 136"/>
                <a:gd name="T34" fmla="*/ 84 w 161"/>
                <a:gd name="T35" fmla="*/ 134 h 136"/>
                <a:gd name="T36" fmla="*/ 86 w 161"/>
                <a:gd name="T37" fmla="*/ 136 h 136"/>
                <a:gd name="T38" fmla="*/ 106 w 161"/>
                <a:gd name="T39" fmla="*/ 136 h 136"/>
                <a:gd name="T40" fmla="*/ 110 w 161"/>
                <a:gd name="T41" fmla="*/ 134 h 136"/>
                <a:gd name="T42" fmla="*/ 110 w 161"/>
                <a:gd name="T43" fmla="*/ 78 h 136"/>
                <a:gd name="T44" fmla="*/ 86 w 161"/>
                <a:gd name="T45" fmla="*/ 100 h 136"/>
                <a:gd name="T46" fmla="*/ 84 w 161"/>
                <a:gd name="T47" fmla="*/ 103 h 136"/>
                <a:gd name="T48" fmla="*/ 143 w 161"/>
                <a:gd name="T49" fmla="*/ 45 h 136"/>
                <a:gd name="T50" fmla="*/ 120 w 161"/>
                <a:gd name="T51" fmla="*/ 69 h 136"/>
                <a:gd name="T52" fmla="*/ 120 w 161"/>
                <a:gd name="T53" fmla="*/ 134 h 136"/>
                <a:gd name="T54" fmla="*/ 122 w 161"/>
                <a:gd name="T55" fmla="*/ 136 h 136"/>
                <a:gd name="T56" fmla="*/ 143 w 161"/>
                <a:gd name="T57" fmla="*/ 136 h 136"/>
                <a:gd name="T58" fmla="*/ 146 w 161"/>
                <a:gd name="T59" fmla="*/ 134 h 136"/>
                <a:gd name="T60" fmla="*/ 146 w 161"/>
                <a:gd name="T61" fmla="*/ 47 h 136"/>
                <a:gd name="T62" fmla="*/ 145 w 161"/>
                <a:gd name="T63" fmla="*/ 45 h 136"/>
                <a:gd name="T64" fmla="*/ 143 w 161"/>
                <a:gd name="T65" fmla="*/ 45 h 136"/>
                <a:gd name="T66" fmla="*/ 160 w 161"/>
                <a:gd name="T67" fmla="*/ 2 h 136"/>
                <a:gd name="T68" fmla="*/ 155 w 161"/>
                <a:gd name="T69" fmla="*/ 0 h 136"/>
                <a:gd name="T70" fmla="*/ 127 w 161"/>
                <a:gd name="T71" fmla="*/ 1 h 136"/>
                <a:gd name="T72" fmla="*/ 123 w 161"/>
                <a:gd name="T73" fmla="*/ 4 h 136"/>
                <a:gd name="T74" fmla="*/ 122 w 161"/>
                <a:gd name="T75" fmla="*/ 5 h 136"/>
                <a:gd name="T76" fmla="*/ 123 w 161"/>
                <a:gd name="T77" fmla="*/ 11 h 136"/>
                <a:gd name="T78" fmla="*/ 125 w 161"/>
                <a:gd name="T79" fmla="*/ 12 h 136"/>
                <a:gd name="T80" fmla="*/ 130 w 161"/>
                <a:gd name="T81" fmla="*/ 17 h 136"/>
                <a:gd name="T82" fmla="*/ 74 w 161"/>
                <a:gd name="T83" fmla="*/ 74 h 136"/>
                <a:gd name="T84" fmla="*/ 48 w 161"/>
                <a:gd name="T85" fmla="*/ 49 h 136"/>
                <a:gd name="T86" fmla="*/ 42 w 161"/>
                <a:gd name="T87" fmla="*/ 46 h 136"/>
                <a:gd name="T88" fmla="*/ 37 w 161"/>
                <a:gd name="T89" fmla="*/ 49 h 136"/>
                <a:gd name="T90" fmla="*/ 3 w 161"/>
                <a:gd name="T91" fmla="*/ 82 h 136"/>
                <a:gd name="T92" fmla="*/ 3 w 161"/>
                <a:gd name="T93" fmla="*/ 94 h 136"/>
                <a:gd name="T94" fmla="*/ 5 w 161"/>
                <a:gd name="T95" fmla="*/ 95 h 136"/>
                <a:gd name="T96" fmla="*/ 10 w 161"/>
                <a:gd name="T97" fmla="*/ 98 h 136"/>
                <a:gd name="T98" fmla="*/ 16 w 161"/>
                <a:gd name="T99" fmla="*/ 95 h 136"/>
                <a:gd name="T100" fmla="*/ 42 w 161"/>
                <a:gd name="T101" fmla="*/ 68 h 136"/>
                <a:gd name="T102" fmla="*/ 68 w 161"/>
                <a:gd name="T103" fmla="*/ 94 h 136"/>
                <a:gd name="T104" fmla="*/ 74 w 161"/>
                <a:gd name="T105" fmla="*/ 96 h 136"/>
                <a:gd name="T106" fmla="*/ 79 w 161"/>
                <a:gd name="T107" fmla="*/ 94 h 136"/>
                <a:gd name="T108" fmla="*/ 143 w 161"/>
                <a:gd name="T109" fmla="*/ 30 h 136"/>
                <a:gd name="T110" fmla="*/ 150 w 161"/>
                <a:gd name="T111" fmla="*/ 38 h 136"/>
                <a:gd name="T112" fmla="*/ 154 w 161"/>
                <a:gd name="T113" fmla="*/ 40 h 136"/>
                <a:gd name="T114" fmla="*/ 156 w 161"/>
                <a:gd name="T115" fmla="*/ 39 h 136"/>
                <a:gd name="T116" fmla="*/ 157 w 161"/>
                <a:gd name="T117" fmla="*/ 38 h 136"/>
                <a:gd name="T118" fmla="*/ 160 w 161"/>
                <a:gd name="T119" fmla="*/ 33 h 136"/>
                <a:gd name="T120" fmla="*/ 161 w 161"/>
                <a:gd name="T121" fmla="*/ 16 h 136"/>
                <a:gd name="T122" fmla="*/ 161 w 161"/>
                <a:gd name="T123" fmla="*/ 6 h 136"/>
                <a:gd name="T124" fmla="*/ 160 w 161"/>
                <a:gd name="T125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136">
                  <a:moveTo>
                    <a:pt x="12" y="108"/>
                  </a:moveTo>
                  <a:cubicBezTo>
                    <a:pt x="12" y="134"/>
                    <a:pt x="12" y="134"/>
                    <a:pt x="12" y="134"/>
                  </a:cubicBezTo>
                  <a:cubicBezTo>
                    <a:pt x="12" y="135"/>
                    <a:pt x="13" y="136"/>
                    <a:pt x="16" y="136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6" y="136"/>
                    <a:pt x="37" y="135"/>
                    <a:pt x="37" y="134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20" y="105"/>
                    <a:pt x="17" y="107"/>
                    <a:pt x="12" y="108"/>
                  </a:cubicBezTo>
                  <a:close/>
                  <a:moveTo>
                    <a:pt x="47" y="87"/>
                  </a:moveTo>
                  <a:cubicBezTo>
                    <a:pt x="47" y="134"/>
                    <a:pt x="47" y="134"/>
                    <a:pt x="47" y="134"/>
                  </a:cubicBezTo>
                  <a:cubicBezTo>
                    <a:pt x="47" y="135"/>
                    <a:pt x="49" y="136"/>
                    <a:pt x="51" y="136"/>
                  </a:cubicBezTo>
                  <a:cubicBezTo>
                    <a:pt x="70" y="136"/>
                    <a:pt x="70" y="136"/>
                    <a:pt x="70" y="136"/>
                  </a:cubicBezTo>
                  <a:cubicBezTo>
                    <a:pt x="71" y="136"/>
                    <a:pt x="73" y="135"/>
                    <a:pt x="73" y="134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69" y="106"/>
                    <a:pt x="64" y="104"/>
                    <a:pt x="62" y="101"/>
                  </a:cubicBezTo>
                  <a:lnTo>
                    <a:pt x="47" y="87"/>
                  </a:lnTo>
                  <a:close/>
                  <a:moveTo>
                    <a:pt x="84" y="103"/>
                  </a:moveTo>
                  <a:cubicBezTo>
                    <a:pt x="84" y="134"/>
                    <a:pt x="84" y="134"/>
                    <a:pt x="84" y="134"/>
                  </a:cubicBezTo>
                  <a:cubicBezTo>
                    <a:pt x="84" y="135"/>
                    <a:pt x="85" y="136"/>
                    <a:pt x="86" y="136"/>
                  </a:cubicBezTo>
                  <a:cubicBezTo>
                    <a:pt x="106" y="136"/>
                    <a:pt x="106" y="136"/>
                    <a:pt x="106" y="136"/>
                  </a:cubicBezTo>
                  <a:cubicBezTo>
                    <a:pt x="108" y="136"/>
                    <a:pt x="110" y="135"/>
                    <a:pt x="110" y="134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5" y="102"/>
                    <a:pt x="84" y="103"/>
                    <a:pt x="84" y="103"/>
                  </a:cubicBezTo>
                  <a:close/>
                  <a:moveTo>
                    <a:pt x="143" y="45"/>
                  </a:moveTo>
                  <a:cubicBezTo>
                    <a:pt x="120" y="69"/>
                    <a:pt x="120" y="69"/>
                    <a:pt x="120" y="69"/>
                  </a:cubicBezTo>
                  <a:cubicBezTo>
                    <a:pt x="120" y="134"/>
                    <a:pt x="120" y="134"/>
                    <a:pt x="120" y="134"/>
                  </a:cubicBezTo>
                  <a:cubicBezTo>
                    <a:pt x="120" y="135"/>
                    <a:pt x="121" y="136"/>
                    <a:pt x="122" y="136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5" y="136"/>
                    <a:pt x="146" y="135"/>
                    <a:pt x="146" y="134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5" y="46"/>
                    <a:pt x="145" y="46"/>
                    <a:pt x="145" y="45"/>
                  </a:cubicBezTo>
                  <a:lnTo>
                    <a:pt x="143" y="45"/>
                  </a:lnTo>
                  <a:close/>
                  <a:moveTo>
                    <a:pt x="160" y="2"/>
                  </a:moveTo>
                  <a:cubicBezTo>
                    <a:pt x="158" y="1"/>
                    <a:pt x="157" y="0"/>
                    <a:pt x="155" y="0"/>
                  </a:cubicBezTo>
                  <a:cubicBezTo>
                    <a:pt x="145" y="1"/>
                    <a:pt x="136" y="1"/>
                    <a:pt x="127" y="1"/>
                  </a:cubicBezTo>
                  <a:cubicBezTo>
                    <a:pt x="125" y="1"/>
                    <a:pt x="124" y="1"/>
                    <a:pt x="123" y="4"/>
                  </a:cubicBezTo>
                  <a:cubicBezTo>
                    <a:pt x="122" y="4"/>
                    <a:pt x="122" y="4"/>
                    <a:pt x="122" y="5"/>
                  </a:cubicBezTo>
                  <a:cubicBezTo>
                    <a:pt x="120" y="7"/>
                    <a:pt x="122" y="10"/>
                    <a:pt x="123" y="11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27" y="15"/>
                    <a:pt x="128" y="16"/>
                    <a:pt x="130" y="17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7" y="48"/>
                    <a:pt x="44" y="46"/>
                    <a:pt x="42" y="46"/>
                  </a:cubicBezTo>
                  <a:cubicBezTo>
                    <a:pt x="41" y="46"/>
                    <a:pt x="38" y="48"/>
                    <a:pt x="37" y="49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0" y="85"/>
                    <a:pt x="0" y="90"/>
                    <a:pt x="3" y="94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6" y="96"/>
                    <a:pt x="8" y="98"/>
                    <a:pt x="10" y="98"/>
                  </a:cubicBezTo>
                  <a:cubicBezTo>
                    <a:pt x="13" y="98"/>
                    <a:pt x="15" y="96"/>
                    <a:pt x="16" y="95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68" y="94"/>
                    <a:pt x="68" y="94"/>
                    <a:pt x="68" y="94"/>
                  </a:cubicBezTo>
                  <a:cubicBezTo>
                    <a:pt x="69" y="95"/>
                    <a:pt x="71" y="96"/>
                    <a:pt x="74" y="96"/>
                  </a:cubicBezTo>
                  <a:cubicBezTo>
                    <a:pt x="76" y="96"/>
                    <a:pt x="78" y="95"/>
                    <a:pt x="79" y="94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50" y="38"/>
                    <a:pt x="150" y="38"/>
                    <a:pt x="150" y="38"/>
                  </a:cubicBezTo>
                  <a:cubicBezTo>
                    <a:pt x="151" y="39"/>
                    <a:pt x="152" y="40"/>
                    <a:pt x="154" y="40"/>
                  </a:cubicBezTo>
                  <a:cubicBezTo>
                    <a:pt x="155" y="40"/>
                    <a:pt x="156" y="39"/>
                    <a:pt x="156" y="39"/>
                  </a:cubicBezTo>
                  <a:cubicBezTo>
                    <a:pt x="157" y="39"/>
                    <a:pt x="157" y="39"/>
                    <a:pt x="157" y="38"/>
                  </a:cubicBezTo>
                  <a:cubicBezTo>
                    <a:pt x="160" y="37"/>
                    <a:pt x="160" y="35"/>
                    <a:pt x="160" y="33"/>
                  </a:cubicBezTo>
                  <a:cubicBezTo>
                    <a:pt x="160" y="27"/>
                    <a:pt x="160" y="22"/>
                    <a:pt x="161" y="16"/>
                  </a:cubicBezTo>
                  <a:cubicBezTo>
                    <a:pt x="161" y="6"/>
                    <a:pt x="161" y="6"/>
                    <a:pt x="161" y="6"/>
                  </a:cubicBezTo>
                  <a:cubicBezTo>
                    <a:pt x="161" y="5"/>
                    <a:pt x="161" y="2"/>
                    <a:pt x="160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Teardrop 26">
              <a:extLst>
                <a:ext uri="{FF2B5EF4-FFF2-40B4-BE49-F238E27FC236}">
                  <a16:creationId xmlns:a16="http://schemas.microsoft.com/office/drawing/2014/main" id="{07EAE5C9-F392-CD19-40AC-4A54EE1319C4}"/>
                </a:ext>
              </a:extLst>
            </p:cNvPr>
            <p:cNvSpPr/>
            <p:nvPr/>
          </p:nvSpPr>
          <p:spPr>
            <a:xfrm rot="2700000">
              <a:off x="4527787" y="2963108"/>
              <a:ext cx="2162186" cy="2162187"/>
            </a:xfrm>
            <a:prstGeom prst="teardrop">
              <a:avLst/>
            </a:prstGeom>
            <a:gradFill>
              <a:gsLst>
                <a:gs pos="0">
                  <a:schemeClr val="accent1">
                    <a:lumMod val="75000"/>
                    <a:alpha val="80000"/>
                  </a:schemeClr>
                </a:gs>
                <a:gs pos="100000">
                  <a:schemeClr val="accent2">
                    <a:alpha val="8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Freeform 181">
              <a:extLst>
                <a:ext uri="{FF2B5EF4-FFF2-40B4-BE49-F238E27FC236}">
                  <a16:creationId xmlns:a16="http://schemas.microsoft.com/office/drawing/2014/main" id="{3C965607-58B5-98D3-5425-A18D3BCACE1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034127" y="3306156"/>
              <a:ext cx="1371600" cy="1354451"/>
            </a:xfrm>
            <a:custGeom>
              <a:avLst/>
              <a:gdLst>
                <a:gd name="T0" fmla="*/ 81 w 160"/>
                <a:gd name="T1" fmla="*/ 43 h 158"/>
                <a:gd name="T2" fmla="*/ 54 w 160"/>
                <a:gd name="T3" fmla="*/ 106 h 158"/>
                <a:gd name="T4" fmla="*/ 64 w 160"/>
                <a:gd name="T5" fmla="*/ 131 h 158"/>
                <a:gd name="T6" fmla="*/ 98 w 160"/>
                <a:gd name="T7" fmla="*/ 127 h 158"/>
                <a:gd name="T8" fmla="*/ 118 w 160"/>
                <a:gd name="T9" fmla="*/ 76 h 158"/>
                <a:gd name="T10" fmla="*/ 81 w 160"/>
                <a:gd name="T11" fmla="*/ 158 h 158"/>
                <a:gd name="T12" fmla="*/ 72 w 160"/>
                <a:gd name="T13" fmla="*/ 153 h 158"/>
                <a:gd name="T14" fmla="*/ 66 w 160"/>
                <a:gd name="T15" fmla="*/ 145 h 158"/>
                <a:gd name="T16" fmla="*/ 92 w 160"/>
                <a:gd name="T17" fmla="*/ 147 h 158"/>
                <a:gd name="T18" fmla="*/ 95 w 160"/>
                <a:gd name="T19" fmla="*/ 136 h 158"/>
                <a:gd name="T20" fmla="*/ 66 w 160"/>
                <a:gd name="T21" fmla="*/ 145 h 158"/>
                <a:gd name="T22" fmla="*/ 86 w 160"/>
                <a:gd name="T23" fmla="*/ 19 h 158"/>
                <a:gd name="T24" fmla="*/ 81 w 160"/>
                <a:gd name="T25" fmla="*/ 0 h 158"/>
                <a:gd name="T26" fmla="*/ 76 w 160"/>
                <a:gd name="T27" fmla="*/ 19 h 158"/>
                <a:gd name="T28" fmla="*/ 32 w 160"/>
                <a:gd name="T29" fmla="*/ 39 h 158"/>
                <a:gd name="T30" fmla="*/ 42 w 160"/>
                <a:gd name="T31" fmla="*/ 36 h 158"/>
                <a:gd name="T32" fmla="*/ 31 w 160"/>
                <a:gd name="T33" fmla="*/ 22 h 158"/>
                <a:gd name="T34" fmla="*/ 22 w 160"/>
                <a:gd name="T35" fmla="*/ 22 h 158"/>
                <a:gd name="T36" fmla="*/ 22 w 160"/>
                <a:gd name="T37" fmla="*/ 29 h 158"/>
                <a:gd name="T38" fmla="*/ 26 w 160"/>
                <a:gd name="T39" fmla="*/ 79 h 158"/>
                <a:gd name="T40" fmla="*/ 6 w 160"/>
                <a:gd name="T41" fmla="*/ 74 h 158"/>
                <a:gd name="T42" fmla="*/ 6 w 160"/>
                <a:gd name="T43" fmla="*/ 85 h 158"/>
                <a:gd name="T44" fmla="*/ 26 w 160"/>
                <a:gd name="T45" fmla="*/ 79 h 158"/>
                <a:gd name="T46" fmla="*/ 33 w 160"/>
                <a:gd name="T47" fmla="*/ 119 h 158"/>
                <a:gd name="T48" fmla="*/ 21 w 160"/>
                <a:gd name="T49" fmla="*/ 133 h 158"/>
                <a:gd name="T50" fmla="*/ 31 w 160"/>
                <a:gd name="T51" fmla="*/ 138 h 158"/>
                <a:gd name="T52" fmla="*/ 43 w 160"/>
                <a:gd name="T53" fmla="*/ 121 h 158"/>
                <a:gd name="T54" fmla="*/ 129 w 160"/>
                <a:gd name="T55" fmla="*/ 119 h 158"/>
                <a:gd name="T56" fmla="*/ 119 w 160"/>
                <a:gd name="T57" fmla="*/ 121 h 158"/>
                <a:gd name="T58" fmla="*/ 131 w 160"/>
                <a:gd name="T59" fmla="*/ 138 h 158"/>
                <a:gd name="T60" fmla="*/ 141 w 160"/>
                <a:gd name="T61" fmla="*/ 133 h 158"/>
                <a:gd name="T62" fmla="*/ 129 w 160"/>
                <a:gd name="T63" fmla="*/ 119 h 158"/>
                <a:gd name="T64" fmla="*/ 141 w 160"/>
                <a:gd name="T65" fmla="*/ 74 h 158"/>
                <a:gd name="T66" fmla="*/ 141 w 160"/>
                <a:gd name="T67" fmla="*/ 85 h 158"/>
                <a:gd name="T68" fmla="*/ 160 w 160"/>
                <a:gd name="T69" fmla="*/ 79 h 158"/>
                <a:gd name="T70" fmla="*/ 120 w 160"/>
                <a:gd name="T71" fmla="*/ 39 h 158"/>
                <a:gd name="T72" fmla="*/ 139 w 160"/>
                <a:gd name="T73" fmla="*/ 29 h 158"/>
                <a:gd name="T74" fmla="*/ 136 w 160"/>
                <a:gd name="T75" fmla="*/ 19 h 158"/>
                <a:gd name="T76" fmla="*/ 120 w 160"/>
                <a:gd name="T77" fmla="*/ 32 h 158"/>
                <a:gd name="T78" fmla="*/ 120 w 160"/>
                <a:gd name="T79" fmla="*/ 3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0" h="158">
                  <a:moveTo>
                    <a:pt x="85" y="43"/>
                  </a:moveTo>
                  <a:cubicBezTo>
                    <a:pt x="81" y="43"/>
                    <a:pt x="81" y="43"/>
                    <a:pt x="81" y="43"/>
                  </a:cubicBezTo>
                  <a:cubicBezTo>
                    <a:pt x="65" y="43"/>
                    <a:pt x="52" y="51"/>
                    <a:pt x="47" y="66"/>
                  </a:cubicBezTo>
                  <a:cubicBezTo>
                    <a:pt x="40" y="79"/>
                    <a:pt x="44" y="95"/>
                    <a:pt x="54" y="106"/>
                  </a:cubicBezTo>
                  <a:cubicBezTo>
                    <a:pt x="60" y="111"/>
                    <a:pt x="64" y="118"/>
                    <a:pt x="64" y="127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98" y="131"/>
                    <a:pt x="98" y="131"/>
                    <a:pt x="98" y="131"/>
                  </a:cubicBezTo>
                  <a:cubicBezTo>
                    <a:pt x="98" y="127"/>
                    <a:pt x="98" y="127"/>
                    <a:pt x="98" y="127"/>
                  </a:cubicBezTo>
                  <a:cubicBezTo>
                    <a:pt x="98" y="118"/>
                    <a:pt x="101" y="111"/>
                    <a:pt x="107" y="106"/>
                  </a:cubicBezTo>
                  <a:cubicBezTo>
                    <a:pt x="116" y="98"/>
                    <a:pt x="119" y="87"/>
                    <a:pt x="118" y="76"/>
                  </a:cubicBezTo>
                  <a:cubicBezTo>
                    <a:pt x="116" y="59"/>
                    <a:pt x="102" y="45"/>
                    <a:pt x="85" y="43"/>
                  </a:cubicBezTo>
                  <a:close/>
                  <a:moveTo>
                    <a:pt x="81" y="158"/>
                  </a:moveTo>
                  <a:cubicBezTo>
                    <a:pt x="85" y="158"/>
                    <a:pt x="88" y="157"/>
                    <a:pt x="89" y="153"/>
                  </a:cubicBezTo>
                  <a:cubicBezTo>
                    <a:pt x="72" y="153"/>
                    <a:pt x="72" y="153"/>
                    <a:pt x="72" y="153"/>
                  </a:cubicBezTo>
                  <a:cubicBezTo>
                    <a:pt x="74" y="157"/>
                    <a:pt x="77" y="158"/>
                    <a:pt x="81" y="158"/>
                  </a:cubicBezTo>
                  <a:close/>
                  <a:moveTo>
                    <a:pt x="66" y="145"/>
                  </a:moveTo>
                  <a:cubicBezTo>
                    <a:pt x="66" y="146"/>
                    <a:pt x="68" y="147"/>
                    <a:pt x="69" y="147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4" y="147"/>
                    <a:pt x="95" y="146"/>
                    <a:pt x="95" y="145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66" y="136"/>
                    <a:pt x="66" y="136"/>
                    <a:pt x="66" y="136"/>
                  </a:cubicBezTo>
                  <a:lnTo>
                    <a:pt x="66" y="145"/>
                  </a:lnTo>
                  <a:close/>
                  <a:moveTo>
                    <a:pt x="81" y="25"/>
                  </a:moveTo>
                  <a:cubicBezTo>
                    <a:pt x="83" y="25"/>
                    <a:pt x="86" y="23"/>
                    <a:pt x="86" y="19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6" y="2"/>
                    <a:pt x="83" y="0"/>
                    <a:pt x="81" y="0"/>
                  </a:cubicBezTo>
                  <a:cubicBezTo>
                    <a:pt x="78" y="0"/>
                    <a:pt x="76" y="2"/>
                    <a:pt x="76" y="6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23"/>
                    <a:pt x="78" y="25"/>
                    <a:pt x="81" y="25"/>
                  </a:cubicBezTo>
                  <a:close/>
                  <a:moveTo>
                    <a:pt x="32" y="39"/>
                  </a:moveTo>
                  <a:cubicBezTo>
                    <a:pt x="35" y="42"/>
                    <a:pt x="38" y="42"/>
                    <a:pt x="41" y="39"/>
                  </a:cubicBezTo>
                  <a:cubicBezTo>
                    <a:pt x="42" y="39"/>
                    <a:pt x="42" y="37"/>
                    <a:pt x="42" y="36"/>
                  </a:cubicBezTo>
                  <a:cubicBezTo>
                    <a:pt x="42" y="34"/>
                    <a:pt x="42" y="33"/>
                    <a:pt x="41" y="3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0" y="20"/>
                    <a:pt x="29" y="19"/>
                    <a:pt x="26" y="19"/>
                  </a:cubicBezTo>
                  <a:cubicBezTo>
                    <a:pt x="25" y="19"/>
                    <a:pt x="24" y="20"/>
                    <a:pt x="22" y="22"/>
                  </a:cubicBezTo>
                  <a:cubicBezTo>
                    <a:pt x="21" y="22"/>
                    <a:pt x="21" y="24"/>
                    <a:pt x="21" y="25"/>
                  </a:cubicBezTo>
                  <a:cubicBezTo>
                    <a:pt x="21" y="27"/>
                    <a:pt x="21" y="28"/>
                    <a:pt x="22" y="29"/>
                  </a:cubicBezTo>
                  <a:lnTo>
                    <a:pt x="32" y="39"/>
                  </a:lnTo>
                  <a:close/>
                  <a:moveTo>
                    <a:pt x="26" y="79"/>
                  </a:moveTo>
                  <a:cubicBezTo>
                    <a:pt x="26" y="77"/>
                    <a:pt x="24" y="74"/>
                    <a:pt x="21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4"/>
                    <a:pt x="0" y="77"/>
                    <a:pt x="0" y="79"/>
                  </a:cubicBezTo>
                  <a:cubicBezTo>
                    <a:pt x="0" y="82"/>
                    <a:pt x="3" y="85"/>
                    <a:pt x="6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4" y="85"/>
                    <a:pt x="26" y="82"/>
                    <a:pt x="26" y="79"/>
                  </a:cubicBezTo>
                  <a:close/>
                  <a:moveTo>
                    <a:pt x="39" y="118"/>
                  </a:moveTo>
                  <a:cubicBezTo>
                    <a:pt x="36" y="116"/>
                    <a:pt x="34" y="118"/>
                    <a:pt x="33" y="119"/>
                  </a:cubicBezTo>
                  <a:cubicBezTo>
                    <a:pt x="22" y="129"/>
                    <a:pt x="22" y="129"/>
                    <a:pt x="22" y="129"/>
                  </a:cubicBezTo>
                  <a:cubicBezTo>
                    <a:pt x="21" y="130"/>
                    <a:pt x="21" y="131"/>
                    <a:pt x="21" y="133"/>
                  </a:cubicBezTo>
                  <a:cubicBezTo>
                    <a:pt x="21" y="135"/>
                    <a:pt x="21" y="136"/>
                    <a:pt x="22" y="138"/>
                  </a:cubicBezTo>
                  <a:cubicBezTo>
                    <a:pt x="25" y="139"/>
                    <a:pt x="29" y="139"/>
                    <a:pt x="31" y="138"/>
                  </a:cubicBezTo>
                  <a:cubicBezTo>
                    <a:pt x="41" y="126"/>
                    <a:pt x="41" y="126"/>
                    <a:pt x="41" y="126"/>
                  </a:cubicBezTo>
                  <a:cubicBezTo>
                    <a:pt x="43" y="125"/>
                    <a:pt x="44" y="124"/>
                    <a:pt x="43" y="121"/>
                  </a:cubicBezTo>
                  <a:cubicBezTo>
                    <a:pt x="43" y="119"/>
                    <a:pt x="40" y="118"/>
                    <a:pt x="39" y="118"/>
                  </a:cubicBezTo>
                  <a:close/>
                  <a:moveTo>
                    <a:pt x="129" y="119"/>
                  </a:moveTo>
                  <a:cubicBezTo>
                    <a:pt x="128" y="118"/>
                    <a:pt x="125" y="116"/>
                    <a:pt x="123" y="118"/>
                  </a:cubicBezTo>
                  <a:cubicBezTo>
                    <a:pt x="122" y="118"/>
                    <a:pt x="120" y="119"/>
                    <a:pt x="119" y="121"/>
                  </a:cubicBezTo>
                  <a:cubicBezTo>
                    <a:pt x="119" y="124"/>
                    <a:pt x="119" y="125"/>
                    <a:pt x="120" y="126"/>
                  </a:cubicBezTo>
                  <a:cubicBezTo>
                    <a:pt x="131" y="138"/>
                    <a:pt x="131" y="138"/>
                    <a:pt x="131" y="138"/>
                  </a:cubicBezTo>
                  <a:cubicBezTo>
                    <a:pt x="133" y="139"/>
                    <a:pt x="136" y="139"/>
                    <a:pt x="139" y="138"/>
                  </a:cubicBezTo>
                  <a:cubicBezTo>
                    <a:pt x="140" y="136"/>
                    <a:pt x="141" y="135"/>
                    <a:pt x="141" y="133"/>
                  </a:cubicBezTo>
                  <a:cubicBezTo>
                    <a:pt x="141" y="131"/>
                    <a:pt x="140" y="130"/>
                    <a:pt x="139" y="129"/>
                  </a:cubicBezTo>
                  <a:lnTo>
                    <a:pt x="129" y="119"/>
                  </a:lnTo>
                  <a:close/>
                  <a:moveTo>
                    <a:pt x="154" y="74"/>
                  </a:moveTo>
                  <a:cubicBezTo>
                    <a:pt x="141" y="74"/>
                    <a:pt x="141" y="74"/>
                    <a:pt x="141" y="74"/>
                  </a:cubicBezTo>
                  <a:cubicBezTo>
                    <a:pt x="138" y="74"/>
                    <a:pt x="135" y="77"/>
                    <a:pt x="135" y="79"/>
                  </a:cubicBezTo>
                  <a:cubicBezTo>
                    <a:pt x="135" y="82"/>
                    <a:pt x="138" y="85"/>
                    <a:pt x="141" y="85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58" y="85"/>
                    <a:pt x="160" y="82"/>
                    <a:pt x="160" y="79"/>
                  </a:cubicBezTo>
                  <a:cubicBezTo>
                    <a:pt x="160" y="77"/>
                    <a:pt x="158" y="74"/>
                    <a:pt x="154" y="74"/>
                  </a:cubicBezTo>
                  <a:close/>
                  <a:moveTo>
                    <a:pt x="120" y="39"/>
                  </a:moveTo>
                  <a:cubicBezTo>
                    <a:pt x="123" y="42"/>
                    <a:pt x="126" y="42"/>
                    <a:pt x="129" y="39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40" y="28"/>
                    <a:pt x="141" y="25"/>
                    <a:pt x="140" y="24"/>
                  </a:cubicBezTo>
                  <a:cubicBezTo>
                    <a:pt x="140" y="22"/>
                    <a:pt x="139" y="20"/>
                    <a:pt x="136" y="19"/>
                  </a:cubicBezTo>
                  <a:cubicBezTo>
                    <a:pt x="134" y="19"/>
                    <a:pt x="133" y="19"/>
                    <a:pt x="131" y="22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19" y="33"/>
                    <a:pt x="119" y="34"/>
                    <a:pt x="119" y="36"/>
                  </a:cubicBezTo>
                  <a:cubicBezTo>
                    <a:pt x="119" y="37"/>
                    <a:pt x="119" y="39"/>
                    <a:pt x="120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6106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6D20E02-7F45-CF8F-181B-E8BDFCE6C3A1}"/>
              </a:ext>
            </a:extLst>
          </p:cNvPr>
          <p:cNvSpPr/>
          <p:nvPr/>
        </p:nvSpPr>
        <p:spPr>
          <a:xfrm>
            <a:off x="0" y="4038070"/>
            <a:ext cx="3575852" cy="2819930"/>
          </a:xfrm>
          <a:custGeom>
            <a:avLst/>
            <a:gdLst>
              <a:gd name="connsiteX0" fmla="*/ 661884 w 3468678"/>
              <a:gd name="connsiteY0" fmla="*/ 0 h 2747494"/>
              <a:gd name="connsiteX1" fmla="*/ 3468678 w 3468678"/>
              <a:gd name="connsiteY1" fmla="*/ 1748847 h 2747494"/>
              <a:gd name="connsiteX2" fmla="*/ 2976143 w 3468678"/>
              <a:gd name="connsiteY2" fmla="*/ 2137208 h 2747494"/>
              <a:gd name="connsiteX3" fmla="*/ 2548921 w 3468678"/>
              <a:gd name="connsiteY3" fmla="*/ 2641069 h 2747494"/>
              <a:gd name="connsiteX4" fmla="*/ 2478192 w 3468678"/>
              <a:gd name="connsiteY4" fmla="*/ 2747494 h 2747494"/>
              <a:gd name="connsiteX5" fmla="*/ 0 w 3468678"/>
              <a:gd name="connsiteY5" fmla="*/ 2747494 h 2747494"/>
              <a:gd name="connsiteX6" fmla="*/ 0 w 3468678"/>
              <a:gd name="connsiteY6" fmla="*/ 2077726 h 2747494"/>
              <a:gd name="connsiteX7" fmla="*/ 48533 w 3468678"/>
              <a:gd name="connsiteY7" fmla="*/ 2028271 h 2747494"/>
              <a:gd name="connsiteX8" fmla="*/ 309022 w 3468678"/>
              <a:gd name="connsiteY8" fmla="*/ 1681909 h 2747494"/>
              <a:gd name="connsiteX9" fmla="*/ 670151 w 3468678"/>
              <a:gd name="connsiteY9" fmla="*/ 39440 h 2747494"/>
              <a:gd name="connsiteX10" fmla="*/ 661884 w 3468678"/>
              <a:gd name="connsiteY10" fmla="*/ 0 h 274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68678" h="2747494">
                <a:moveTo>
                  <a:pt x="661884" y="0"/>
                </a:moveTo>
                <a:lnTo>
                  <a:pt x="3468678" y="1748847"/>
                </a:lnTo>
                <a:lnTo>
                  <a:pt x="2976143" y="2137208"/>
                </a:lnTo>
                <a:cubicBezTo>
                  <a:pt x="2820831" y="2290956"/>
                  <a:pt x="2677801" y="2459006"/>
                  <a:pt x="2548921" y="2641069"/>
                </a:cubicBezTo>
                <a:lnTo>
                  <a:pt x="2478192" y="2747494"/>
                </a:lnTo>
                <a:lnTo>
                  <a:pt x="0" y="2747494"/>
                </a:lnTo>
                <a:lnTo>
                  <a:pt x="0" y="2077726"/>
                </a:lnTo>
                <a:lnTo>
                  <a:pt x="48533" y="2028271"/>
                </a:lnTo>
                <a:cubicBezTo>
                  <a:pt x="144167" y="1922002"/>
                  <a:pt x="231401" y="1806486"/>
                  <a:pt x="309022" y="1681909"/>
                </a:cubicBezTo>
                <a:cubicBezTo>
                  <a:pt x="619502" y="1183608"/>
                  <a:pt x="732079" y="611105"/>
                  <a:pt x="670151" y="39440"/>
                </a:cubicBezTo>
                <a:lnTo>
                  <a:pt x="661884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" name="Symbol zastępczy obrazu 6" descr="Obraz zawierający waza, roślina domowa, donica, zastawa stołowa&#10;&#10;Opis wygenerowany automatycznie">
            <a:extLst>
              <a:ext uri="{FF2B5EF4-FFF2-40B4-BE49-F238E27FC236}">
                <a16:creationId xmlns:a16="http://schemas.microsoft.com/office/drawing/2014/main" id="{EEC6EE89-6BB6-185E-39DD-784808C6D7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8" r="21978"/>
          <a:stretch>
            <a:fillRect/>
          </a:stretch>
        </p:blipFill>
        <p:spPr/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40C8802-8C5E-2786-B27A-93575FA2FB49}"/>
              </a:ext>
            </a:extLst>
          </p:cNvPr>
          <p:cNvSpPr/>
          <p:nvPr/>
        </p:nvSpPr>
        <p:spPr>
          <a:xfrm rot="16200000" flipV="1">
            <a:off x="-79892" y="79893"/>
            <a:ext cx="1572908" cy="1413122"/>
          </a:xfrm>
          <a:custGeom>
            <a:avLst/>
            <a:gdLst>
              <a:gd name="connsiteX0" fmla="*/ 1519792 w 1519792"/>
              <a:gd name="connsiteY0" fmla="*/ 667655 h 1320800"/>
              <a:gd name="connsiteX1" fmla="*/ 1519792 w 1519792"/>
              <a:gd name="connsiteY1" fmla="*/ 0 h 1320800"/>
              <a:gd name="connsiteX2" fmla="*/ 1362676 w 1519792"/>
              <a:gd name="connsiteY2" fmla="*/ 7934 h 1320800"/>
              <a:gd name="connsiteX3" fmla="*/ 14315 w 1519792"/>
              <a:gd name="connsiteY3" fmla="*/ 1227001 h 1320800"/>
              <a:gd name="connsiteX4" fmla="*/ 0 w 1519792"/>
              <a:gd name="connsiteY4" fmla="*/ 1320800 h 1320800"/>
              <a:gd name="connsiteX5" fmla="*/ 678886 w 1519792"/>
              <a:gd name="connsiteY5" fmla="*/ 1320800 h 1320800"/>
              <a:gd name="connsiteX6" fmla="*/ 689821 w 1519792"/>
              <a:gd name="connsiteY6" fmla="*/ 1278273 h 1320800"/>
              <a:gd name="connsiteX7" fmla="*/ 1430940 w 1519792"/>
              <a:gd name="connsiteY7" fmla="*/ 672142 h 1320800"/>
              <a:gd name="connsiteX8" fmla="*/ 1519792 w 1519792"/>
              <a:gd name="connsiteY8" fmla="*/ 667655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9792" h="1320800">
                <a:moveTo>
                  <a:pt x="1519792" y="667655"/>
                </a:moveTo>
                <a:lnTo>
                  <a:pt x="1519792" y="0"/>
                </a:lnTo>
                <a:lnTo>
                  <a:pt x="1362676" y="7934"/>
                </a:lnTo>
                <a:cubicBezTo>
                  <a:pt x="691105" y="76136"/>
                  <a:pt x="147372" y="576771"/>
                  <a:pt x="14315" y="1227001"/>
                </a:cubicBezTo>
                <a:lnTo>
                  <a:pt x="0" y="1320800"/>
                </a:lnTo>
                <a:lnTo>
                  <a:pt x="678886" y="1320800"/>
                </a:lnTo>
                <a:lnTo>
                  <a:pt x="689821" y="1278273"/>
                </a:lnTo>
                <a:cubicBezTo>
                  <a:pt x="791388" y="951724"/>
                  <a:pt x="1080363" y="707745"/>
                  <a:pt x="1430940" y="672142"/>
                </a:cubicBezTo>
                <a:lnTo>
                  <a:pt x="1519792" y="667655"/>
                </a:lnTo>
                <a:close/>
              </a:path>
            </a:pathLst>
          </a:custGeom>
          <a:gradFill>
            <a:gsLst>
              <a:gs pos="0">
                <a:srgbClr val="2486C4">
                  <a:alpha val="50000"/>
                  <a:lumMod val="20000"/>
                  <a:lumOff val="80000"/>
                </a:srgbClr>
              </a:gs>
              <a:gs pos="100000">
                <a:srgbClr val="9CEE69">
                  <a:lumMod val="20000"/>
                  <a:lumOff val="8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2BC41D7-7B2E-163E-2F66-E22C589327A4}"/>
              </a:ext>
            </a:extLst>
          </p:cNvPr>
          <p:cNvSpPr/>
          <p:nvPr/>
        </p:nvSpPr>
        <p:spPr>
          <a:xfrm rot="3022012">
            <a:off x="752893" y="1911539"/>
            <a:ext cx="4186660" cy="4186660"/>
          </a:xfrm>
          <a:prstGeom prst="arc">
            <a:avLst>
              <a:gd name="adj1" fmla="val 17411249"/>
              <a:gd name="adj2" fmla="val 12782454"/>
            </a:avLst>
          </a:prstGeom>
          <a:ln w="355600" cap="rnd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45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A79521C-0D57-0F08-6CA0-C33A629A896C}"/>
              </a:ext>
            </a:extLst>
          </p:cNvPr>
          <p:cNvSpPr/>
          <p:nvPr/>
        </p:nvSpPr>
        <p:spPr>
          <a:xfrm flipV="1">
            <a:off x="6154057" y="1306287"/>
            <a:ext cx="6037943" cy="5551713"/>
          </a:xfrm>
          <a:custGeom>
            <a:avLst/>
            <a:gdLst>
              <a:gd name="connsiteX0" fmla="*/ 4223657 w 6037943"/>
              <a:gd name="connsiteY0" fmla="*/ 5551713 h 5551713"/>
              <a:gd name="connsiteX1" fmla="*/ 5867695 w 6037943"/>
              <a:gd name="connsiteY1" fmla="*/ 5219797 h 5551713"/>
              <a:gd name="connsiteX2" fmla="*/ 6037942 w 6037943"/>
              <a:gd name="connsiteY2" fmla="*/ 5142830 h 5551713"/>
              <a:gd name="connsiteX3" fmla="*/ 6037943 w 6037943"/>
              <a:gd name="connsiteY3" fmla="*/ 2845378 h 5551713"/>
              <a:gd name="connsiteX4" fmla="*/ 5896550 w 6037943"/>
              <a:gd name="connsiteY4" fmla="*/ 3000949 h 5551713"/>
              <a:gd name="connsiteX5" fmla="*/ 4223657 w 6037943"/>
              <a:gd name="connsiteY5" fmla="*/ 3693884 h 5551713"/>
              <a:gd name="connsiteX6" fmla="*/ 1857829 w 6037943"/>
              <a:gd name="connsiteY6" fmla="*/ 1328056 h 5551713"/>
              <a:gd name="connsiteX7" fmla="*/ 2261875 w 6037943"/>
              <a:gd name="connsiteY7" fmla="*/ 5299 h 5551713"/>
              <a:gd name="connsiteX8" fmla="*/ 2265838 w 6037943"/>
              <a:gd name="connsiteY8" fmla="*/ 0 h 5551713"/>
              <a:gd name="connsiteX9" fmla="*/ 214273 w 6037943"/>
              <a:gd name="connsiteY9" fmla="*/ 0 h 5551713"/>
              <a:gd name="connsiteX10" fmla="*/ 189887 w 6037943"/>
              <a:gd name="connsiteY10" fmla="*/ 72070 h 5551713"/>
              <a:gd name="connsiteX11" fmla="*/ 0 w 6037943"/>
              <a:gd name="connsiteY11" fmla="*/ 1328056 h 5551713"/>
              <a:gd name="connsiteX12" fmla="*/ 4223657 w 6037943"/>
              <a:gd name="connsiteY12" fmla="*/ 5551713 h 555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37943" h="5551713">
                <a:moveTo>
                  <a:pt x="4223657" y="5551713"/>
                </a:moveTo>
                <a:cubicBezTo>
                  <a:pt x="4806822" y="5551713"/>
                  <a:pt x="5362383" y="5433526"/>
                  <a:pt x="5867695" y="5219797"/>
                </a:cubicBezTo>
                <a:lnTo>
                  <a:pt x="6037942" y="5142830"/>
                </a:lnTo>
                <a:lnTo>
                  <a:pt x="6037943" y="2845378"/>
                </a:lnTo>
                <a:lnTo>
                  <a:pt x="5896550" y="3000949"/>
                </a:lnTo>
                <a:cubicBezTo>
                  <a:pt x="5468419" y="3429080"/>
                  <a:pt x="4876963" y="3693884"/>
                  <a:pt x="4223657" y="3693884"/>
                </a:cubicBezTo>
                <a:cubicBezTo>
                  <a:pt x="2917046" y="3693884"/>
                  <a:pt x="1857829" y="2634667"/>
                  <a:pt x="1857829" y="1328056"/>
                </a:cubicBezTo>
                <a:cubicBezTo>
                  <a:pt x="1857829" y="838077"/>
                  <a:pt x="2006782" y="382888"/>
                  <a:pt x="2261875" y="5299"/>
                </a:cubicBezTo>
                <a:lnTo>
                  <a:pt x="2265838" y="0"/>
                </a:lnTo>
                <a:lnTo>
                  <a:pt x="214273" y="0"/>
                </a:lnTo>
                <a:lnTo>
                  <a:pt x="189887" y="72070"/>
                </a:lnTo>
                <a:cubicBezTo>
                  <a:pt x="66481" y="468836"/>
                  <a:pt x="0" y="890682"/>
                  <a:pt x="0" y="1328056"/>
                </a:cubicBezTo>
                <a:cubicBezTo>
                  <a:pt x="0" y="3660717"/>
                  <a:pt x="1890996" y="5551713"/>
                  <a:pt x="4223657" y="5551713"/>
                </a:cubicBezTo>
                <a:close/>
              </a:path>
            </a:pathLst>
          </a:custGeom>
          <a:gradFill>
            <a:gsLst>
              <a:gs pos="0">
                <a:srgbClr val="2486C4">
                  <a:lumMod val="10000"/>
                  <a:lumOff val="90000"/>
                  <a:alpha val="25000"/>
                </a:srgbClr>
              </a:gs>
              <a:gs pos="100000">
                <a:srgbClr val="9CEE69">
                  <a:lumMod val="100000"/>
                  <a:alpha val="35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E60B8CB0-CA6D-09C8-CC7C-8D29BABEE259}"/>
              </a:ext>
            </a:extLst>
          </p:cNvPr>
          <p:cNvSpPr txBox="1"/>
          <p:nvPr/>
        </p:nvSpPr>
        <p:spPr>
          <a:xfrm>
            <a:off x="5739898" y="1978067"/>
            <a:ext cx="5930697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l-PL" sz="40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10.</a:t>
            </a:r>
            <a:r>
              <a:rPr lang="pl-PL" sz="40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pl-PL" sz="40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Kształtowanie dokumentów zamówienia</a:t>
            </a:r>
            <a:r>
              <a:rPr lang="en-GB" sz="40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pl-PL" sz="40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z uwzględnieniem polityki zielonych zamówień publicznych </a:t>
            </a:r>
            <a:endParaRPr lang="en-US" sz="40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4" name="Obraz 3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D8FF22D9-E3C5-3B10-BBA0-DCB53A9A8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468" y="288481"/>
            <a:ext cx="2136127" cy="965596"/>
          </a:xfrm>
          <a:prstGeom prst="rect">
            <a:avLst/>
          </a:prstGeom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78E6BD6B-D1A2-BE00-49C0-96436BF1BB02}"/>
              </a:ext>
            </a:extLst>
          </p:cNvPr>
          <p:cNvGrpSpPr/>
          <p:nvPr/>
        </p:nvGrpSpPr>
        <p:grpSpPr>
          <a:xfrm>
            <a:off x="8696006" y="305554"/>
            <a:ext cx="838462" cy="830162"/>
            <a:chOff x="4527786" y="1890615"/>
            <a:chExt cx="4348457" cy="4305412"/>
          </a:xfrm>
        </p:grpSpPr>
        <p:sp>
          <p:nvSpPr>
            <p:cNvPr id="6" name="Teardrop 4">
              <a:extLst>
                <a:ext uri="{FF2B5EF4-FFF2-40B4-BE49-F238E27FC236}">
                  <a16:creationId xmlns:a16="http://schemas.microsoft.com/office/drawing/2014/main" id="{3DE141A0-8AF3-AF46-A02A-8267468AC11E}"/>
                </a:ext>
              </a:extLst>
            </p:cNvPr>
            <p:cNvSpPr/>
            <p:nvPr/>
          </p:nvSpPr>
          <p:spPr>
            <a:xfrm rot="8100000">
              <a:off x="6361581" y="1890615"/>
              <a:ext cx="1720668" cy="1720667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ardrop 6">
              <a:extLst>
                <a:ext uri="{FF2B5EF4-FFF2-40B4-BE49-F238E27FC236}">
                  <a16:creationId xmlns:a16="http://schemas.microsoft.com/office/drawing/2014/main" id="{9035FE3E-979A-ED74-FB5D-1F307DEDEBBF}"/>
                </a:ext>
              </a:extLst>
            </p:cNvPr>
            <p:cNvSpPr/>
            <p:nvPr/>
          </p:nvSpPr>
          <p:spPr>
            <a:xfrm rot="13500000">
              <a:off x="7578967" y="3394683"/>
              <a:ext cx="1297275" cy="1297276"/>
            </a:xfrm>
            <a:prstGeom prst="teardrop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>
                    <a:lumMod val="75000"/>
                  </a:schemeClr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ardrop 7">
              <a:extLst>
                <a:ext uri="{FF2B5EF4-FFF2-40B4-BE49-F238E27FC236}">
                  <a16:creationId xmlns:a16="http://schemas.microsoft.com/office/drawing/2014/main" id="{6D8A6884-CB54-664E-0381-8E3A46477080}"/>
                </a:ext>
              </a:extLst>
            </p:cNvPr>
            <p:cNvSpPr/>
            <p:nvPr/>
          </p:nvSpPr>
          <p:spPr>
            <a:xfrm rot="18900000">
              <a:off x="6361580" y="4475360"/>
              <a:ext cx="1720668" cy="1720667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 47">
              <a:extLst>
                <a:ext uri="{FF2B5EF4-FFF2-40B4-BE49-F238E27FC236}">
                  <a16:creationId xmlns:a16="http://schemas.microsoft.com/office/drawing/2014/main" id="{EA86AE73-37BC-CC65-1204-BD2BEB62598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5" y="2293748"/>
              <a:ext cx="914400" cy="914400"/>
            </a:xfrm>
            <a:custGeom>
              <a:avLst/>
              <a:gdLst>
                <a:gd name="T0" fmla="*/ 153 w 160"/>
                <a:gd name="T1" fmla="*/ 65 h 160"/>
                <a:gd name="T2" fmla="*/ 142 w 160"/>
                <a:gd name="T3" fmla="*/ 64 h 160"/>
                <a:gd name="T4" fmla="*/ 134 w 160"/>
                <a:gd name="T5" fmla="*/ 56 h 160"/>
                <a:gd name="T6" fmla="*/ 136 w 160"/>
                <a:gd name="T7" fmla="*/ 46 h 160"/>
                <a:gd name="T8" fmla="*/ 140 w 160"/>
                <a:gd name="T9" fmla="*/ 38 h 160"/>
                <a:gd name="T10" fmla="*/ 140 w 160"/>
                <a:gd name="T11" fmla="*/ 27 h 160"/>
                <a:gd name="T12" fmla="*/ 131 w 160"/>
                <a:gd name="T13" fmla="*/ 19 h 160"/>
                <a:gd name="T14" fmla="*/ 121 w 160"/>
                <a:gd name="T15" fmla="*/ 17 h 160"/>
                <a:gd name="T16" fmla="*/ 113 w 160"/>
                <a:gd name="T17" fmla="*/ 24 h 160"/>
                <a:gd name="T18" fmla="*/ 102 w 160"/>
                <a:gd name="T19" fmla="*/ 24 h 160"/>
                <a:gd name="T20" fmla="*/ 96 w 160"/>
                <a:gd name="T21" fmla="*/ 16 h 160"/>
                <a:gd name="T22" fmla="*/ 94 w 160"/>
                <a:gd name="T23" fmla="*/ 6 h 160"/>
                <a:gd name="T24" fmla="*/ 86 w 160"/>
                <a:gd name="T25" fmla="*/ 0 h 160"/>
                <a:gd name="T26" fmla="*/ 73 w 160"/>
                <a:gd name="T27" fmla="*/ 0 h 160"/>
                <a:gd name="T28" fmla="*/ 65 w 160"/>
                <a:gd name="T29" fmla="*/ 6 h 160"/>
                <a:gd name="T30" fmla="*/ 64 w 160"/>
                <a:gd name="T31" fmla="*/ 16 h 160"/>
                <a:gd name="T32" fmla="*/ 57 w 160"/>
                <a:gd name="T33" fmla="*/ 24 h 160"/>
                <a:gd name="T34" fmla="*/ 46 w 160"/>
                <a:gd name="T35" fmla="*/ 24 h 160"/>
                <a:gd name="T36" fmla="*/ 38 w 160"/>
                <a:gd name="T37" fmla="*/ 17 h 160"/>
                <a:gd name="T38" fmla="*/ 27 w 160"/>
                <a:gd name="T39" fmla="*/ 19 h 160"/>
                <a:gd name="T40" fmla="*/ 19 w 160"/>
                <a:gd name="T41" fmla="*/ 27 h 160"/>
                <a:gd name="T42" fmla="*/ 17 w 160"/>
                <a:gd name="T43" fmla="*/ 38 h 160"/>
                <a:gd name="T44" fmla="*/ 24 w 160"/>
                <a:gd name="T45" fmla="*/ 46 h 160"/>
                <a:gd name="T46" fmla="*/ 24 w 160"/>
                <a:gd name="T47" fmla="*/ 56 h 160"/>
                <a:gd name="T48" fmla="*/ 16 w 160"/>
                <a:gd name="T49" fmla="*/ 64 h 160"/>
                <a:gd name="T50" fmla="*/ 6 w 160"/>
                <a:gd name="T51" fmla="*/ 65 h 160"/>
                <a:gd name="T52" fmla="*/ 0 w 160"/>
                <a:gd name="T53" fmla="*/ 73 h 160"/>
                <a:gd name="T54" fmla="*/ 0 w 160"/>
                <a:gd name="T55" fmla="*/ 86 h 160"/>
                <a:gd name="T56" fmla="*/ 6 w 160"/>
                <a:gd name="T57" fmla="*/ 93 h 160"/>
                <a:gd name="T58" fmla="*/ 16 w 160"/>
                <a:gd name="T59" fmla="*/ 96 h 160"/>
                <a:gd name="T60" fmla="*/ 24 w 160"/>
                <a:gd name="T61" fmla="*/ 102 h 160"/>
                <a:gd name="T62" fmla="*/ 24 w 160"/>
                <a:gd name="T63" fmla="*/ 113 h 160"/>
                <a:gd name="T64" fmla="*/ 17 w 160"/>
                <a:gd name="T65" fmla="*/ 121 h 160"/>
                <a:gd name="T66" fmla="*/ 19 w 160"/>
                <a:gd name="T67" fmla="*/ 131 h 160"/>
                <a:gd name="T68" fmla="*/ 27 w 160"/>
                <a:gd name="T69" fmla="*/ 141 h 160"/>
                <a:gd name="T70" fmla="*/ 38 w 160"/>
                <a:gd name="T71" fmla="*/ 141 h 160"/>
                <a:gd name="T72" fmla="*/ 46 w 160"/>
                <a:gd name="T73" fmla="*/ 136 h 160"/>
                <a:gd name="T74" fmla="*/ 57 w 160"/>
                <a:gd name="T75" fmla="*/ 134 h 160"/>
                <a:gd name="T76" fmla="*/ 64 w 160"/>
                <a:gd name="T77" fmla="*/ 142 h 160"/>
                <a:gd name="T78" fmla="*/ 65 w 160"/>
                <a:gd name="T79" fmla="*/ 153 h 160"/>
                <a:gd name="T80" fmla="*/ 73 w 160"/>
                <a:gd name="T81" fmla="*/ 160 h 160"/>
                <a:gd name="T82" fmla="*/ 86 w 160"/>
                <a:gd name="T83" fmla="*/ 160 h 160"/>
                <a:gd name="T84" fmla="*/ 94 w 160"/>
                <a:gd name="T85" fmla="*/ 153 h 160"/>
                <a:gd name="T86" fmla="*/ 96 w 160"/>
                <a:gd name="T87" fmla="*/ 142 h 160"/>
                <a:gd name="T88" fmla="*/ 102 w 160"/>
                <a:gd name="T89" fmla="*/ 134 h 160"/>
                <a:gd name="T90" fmla="*/ 113 w 160"/>
                <a:gd name="T91" fmla="*/ 136 h 160"/>
                <a:gd name="T92" fmla="*/ 121 w 160"/>
                <a:gd name="T93" fmla="*/ 141 h 160"/>
                <a:gd name="T94" fmla="*/ 131 w 160"/>
                <a:gd name="T95" fmla="*/ 141 h 160"/>
                <a:gd name="T96" fmla="*/ 140 w 160"/>
                <a:gd name="T97" fmla="*/ 131 h 160"/>
                <a:gd name="T98" fmla="*/ 140 w 160"/>
                <a:gd name="T99" fmla="*/ 121 h 160"/>
                <a:gd name="T100" fmla="*/ 136 w 160"/>
                <a:gd name="T101" fmla="*/ 113 h 160"/>
                <a:gd name="T102" fmla="*/ 134 w 160"/>
                <a:gd name="T103" fmla="*/ 102 h 160"/>
                <a:gd name="T104" fmla="*/ 142 w 160"/>
                <a:gd name="T105" fmla="*/ 96 h 160"/>
                <a:gd name="T106" fmla="*/ 153 w 160"/>
                <a:gd name="T107" fmla="*/ 93 h 160"/>
                <a:gd name="T108" fmla="*/ 160 w 160"/>
                <a:gd name="T109" fmla="*/ 86 h 160"/>
                <a:gd name="T110" fmla="*/ 160 w 160"/>
                <a:gd name="T111" fmla="*/ 73 h 160"/>
                <a:gd name="T112" fmla="*/ 153 w 160"/>
                <a:gd name="T113" fmla="*/ 65 h 160"/>
                <a:gd name="T114" fmla="*/ 80 w 160"/>
                <a:gd name="T115" fmla="*/ 109 h 160"/>
                <a:gd name="T116" fmla="*/ 51 w 160"/>
                <a:gd name="T117" fmla="*/ 80 h 160"/>
                <a:gd name="T118" fmla="*/ 80 w 160"/>
                <a:gd name="T119" fmla="*/ 51 h 160"/>
                <a:gd name="T120" fmla="*/ 108 w 160"/>
                <a:gd name="T121" fmla="*/ 80 h 160"/>
                <a:gd name="T122" fmla="*/ 80 w 160"/>
                <a:gd name="T123" fmla="*/ 10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" h="160">
                  <a:moveTo>
                    <a:pt x="153" y="65"/>
                  </a:moveTo>
                  <a:cubicBezTo>
                    <a:pt x="142" y="64"/>
                    <a:pt x="142" y="64"/>
                    <a:pt x="142" y="64"/>
                  </a:cubicBezTo>
                  <a:cubicBezTo>
                    <a:pt x="139" y="64"/>
                    <a:pt x="136" y="61"/>
                    <a:pt x="134" y="56"/>
                  </a:cubicBezTo>
                  <a:cubicBezTo>
                    <a:pt x="132" y="53"/>
                    <a:pt x="132" y="48"/>
                    <a:pt x="136" y="46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4" y="35"/>
                    <a:pt x="144" y="30"/>
                    <a:pt x="140" y="27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9" y="16"/>
                    <a:pt x="124" y="16"/>
                    <a:pt x="121" y="17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0" y="25"/>
                    <a:pt x="105" y="25"/>
                    <a:pt x="102" y="24"/>
                  </a:cubicBezTo>
                  <a:cubicBezTo>
                    <a:pt x="99" y="22"/>
                    <a:pt x="96" y="19"/>
                    <a:pt x="96" y="1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2" y="3"/>
                    <a:pt x="89" y="0"/>
                    <a:pt x="86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0" y="0"/>
                    <a:pt x="65" y="3"/>
                    <a:pt x="65" y="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19"/>
                    <a:pt x="60" y="22"/>
                    <a:pt x="57" y="24"/>
                  </a:cubicBezTo>
                  <a:cubicBezTo>
                    <a:pt x="52" y="25"/>
                    <a:pt x="48" y="25"/>
                    <a:pt x="46" y="24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5" y="16"/>
                    <a:pt x="30" y="16"/>
                    <a:pt x="27" y="19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6" y="30"/>
                    <a:pt x="16" y="35"/>
                    <a:pt x="17" y="3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8"/>
                    <a:pt x="25" y="53"/>
                    <a:pt x="24" y="56"/>
                  </a:cubicBezTo>
                  <a:cubicBezTo>
                    <a:pt x="24" y="61"/>
                    <a:pt x="19" y="64"/>
                    <a:pt x="16" y="64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3" y="65"/>
                    <a:pt x="0" y="69"/>
                    <a:pt x="0" y="7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9"/>
                    <a:pt x="3" y="93"/>
                    <a:pt x="6" y="93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9" y="96"/>
                    <a:pt x="24" y="99"/>
                    <a:pt x="24" y="102"/>
                  </a:cubicBezTo>
                  <a:cubicBezTo>
                    <a:pt x="25" y="105"/>
                    <a:pt x="25" y="110"/>
                    <a:pt x="24" y="113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16" y="125"/>
                    <a:pt x="16" y="129"/>
                    <a:pt x="19" y="131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30" y="142"/>
                    <a:pt x="35" y="144"/>
                    <a:pt x="38" y="141"/>
                  </a:cubicBezTo>
                  <a:cubicBezTo>
                    <a:pt x="46" y="136"/>
                    <a:pt x="46" y="136"/>
                    <a:pt x="46" y="136"/>
                  </a:cubicBezTo>
                  <a:cubicBezTo>
                    <a:pt x="48" y="133"/>
                    <a:pt x="52" y="133"/>
                    <a:pt x="57" y="134"/>
                  </a:cubicBezTo>
                  <a:cubicBezTo>
                    <a:pt x="60" y="136"/>
                    <a:pt x="64" y="139"/>
                    <a:pt x="64" y="142"/>
                  </a:cubicBezTo>
                  <a:cubicBezTo>
                    <a:pt x="65" y="153"/>
                    <a:pt x="65" y="153"/>
                    <a:pt x="65" y="153"/>
                  </a:cubicBezTo>
                  <a:cubicBezTo>
                    <a:pt x="65" y="157"/>
                    <a:pt x="70" y="160"/>
                    <a:pt x="73" y="160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9" y="160"/>
                    <a:pt x="92" y="157"/>
                    <a:pt x="94" y="153"/>
                  </a:cubicBezTo>
                  <a:cubicBezTo>
                    <a:pt x="96" y="142"/>
                    <a:pt x="96" y="142"/>
                    <a:pt x="96" y="142"/>
                  </a:cubicBezTo>
                  <a:cubicBezTo>
                    <a:pt x="96" y="139"/>
                    <a:pt x="99" y="136"/>
                    <a:pt x="102" y="134"/>
                  </a:cubicBezTo>
                  <a:cubicBezTo>
                    <a:pt x="105" y="133"/>
                    <a:pt x="110" y="133"/>
                    <a:pt x="113" y="136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4" y="144"/>
                    <a:pt x="129" y="142"/>
                    <a:pt x="131" y="141"/>
                  </a:cubicBezTo>
                  <a:cubicBezTo>
                    <a:pt x="140" y="131"/>
                    <a:pt x="140" y="131"/>
                    <a:pt x="140" y="131"/>
                  </a:cubicBezTo>
                  <a:cubicBezTo>
                    <a:pt x="144" y="129"/>
                    <a:pt x="144" y="125"/>
                    <a:pt x="140" y="121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2" y="110"/>
                    <a:pt x="132" y="105"/>
                    <a:pt x="134" y="102"/>
                  </a:cubicBezTo>
                  <a:cubicBezTo>
                    <a:pt x="136" y="99"/>
                    <a:pt x="139" y="96"/>
                    <a:pt x="142" y="96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156" y="93"/>
                    <a:pt x="160" y="89"/>
                    <a:pt x="160" y="86"/>
                  </a:cubicBezTo>
                  <a:cubicBezTo>
                    <a:pt x="160" y="73"/>
                    <a:pt x="160" y="73"/>
                    <a:pt x="160" y="73"/>
                  </a:cubicBezTo>
                  <a:cubicBezTo>
                    <a:pt x="160" y="69"/>
                    <a:pt x="156" y="65"/>
                    <a:pt x="153" y="65"/>
                  </a:cubicBezTo>
                  <a:close/>
                  <a:moveTo>
                    <a:pt x="80" y="109"/>
                  </a:moveTo>
                  <a:cubicBezTo>
                    <a:pt x="64" y="109"/>
                    <a:pt x="51" y="96"/>
                    <a:pt x="51" y="80"/>
                  </a:cubicBezTo>
                  <a:cubicBezTo>
                    <a:pt x="51" y="64"/>
                    <a:pt x="64" y="51"/>
                    <a:pt x="80" y="51"/>
                  </a:cubicBezTo>
                  <a:cubicBezTo>
                    <a:pt x="96" y="51"/>
                    <a:pt x="108" y="64"/>
                    <a:pt x="108" y="80"/>
                  </a:cubicBezTo>
                  <a:cubicBezTo>
                    <a:pt x="108" y="96"/>
                    <a:pt x="96" y="109"/>
                    <a:pt x="80" y="10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95">
              <a:extLst>
                <a:ext uri="{FF2B5EF4-FFF2-40B4-BE49-F238E27FC236}">
                  <a16:creationId xmlns:a16="http://schemas.microsoft.com/office/drawing/2014/main" id="{3E351DC3-9C18-2F8B-C210-6575D635B54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4" y="4927071"/>
              <a:ext cx="914400" cy="817244"/>
            </a:xfrm>
            <a:custGeom>
              <a:avLst/>
              <a:gdLst>
                <a:gd name="T0" fmla="*/ 133 w 160"/>
                <a:gd name="T1" fmla="*/ 24 h 143"/>
                <a:gd name="T2" fmla="*/ 160 w 160"/>
                <a:gd name="T3" fmla="*/ 0 h 143"/>
                <a:gd name="T4" fmla="*/ 123 w 160"/>
                <a:gd name="T5" fmla="*/ 20 h 143"/>
                <a:gd name="T6" fmla="*/ 79 w 160"/>
                <a:gd name="T7" fmla="*/ 19 h 143"/>
                <a:gd name="T8" fmla="*/ 36 w 160"/>
                <a:gd name="T9" fmla="*/ 18 h 143"/>
                <a:gd name="T10" fmla="*/ 0 w 160"/>
                <a:gd name="T11" fmla="*/ 67 h 143"/>
                <a:gd name="T12" fmla="*/ 16 w 160"/>
                <a:gd name="T13" fmla="*/ 82 h 143"/>
                <a:gd name="T14" fmla="*/ 11 w 160"/>
                <a:gd name="T15" fmla="*/ 101 h 143"/>
                <a:gd name="T16" fmla="*/ 20 w 160"/>
                <a:gd name="T17" fmla="*/ 106 h 143"/>
                <a:gd name="T18" fmla="*/ 26 w 160"/>
                <a:gd name="T19" fmla="*/ 114 h 143"/>
                <a:gd name="T20" fmla="*/ 38 w 160"/>
                <a:gd name="T21" fmla="*/ 119 h 143"/>
                <a:gd name="T22" fmla="*/ 49 w 160"/>
                <a:gd name="T23" fmla="*/ 132 h 143"/>
                <a:gd name="T24" fmla="*/ 59 w 160"/>
                <a:gd name="T25" fmla="*/ 130 h 143"/>
                <a:gd name="T26" fmla="*/ 62 w 160"/>
                <a:gd name="T27" fmla="*/ 135 h 143"/>
                <a:gd name="T28" fmla="*/ 70 w 160"/>
                <a:gd name="T29" fmla="*/ 138 h 143"/>
                <a:gd name="T30" fmla="*/ 78 w 160"/>
                <a:gd name="T31" fmla="*/ 137 h 143"/>
                <a:gd name="T32" fmla="*/ 91 w 160"/>
                <a:gd name="T33" fmla="*/ 141 h 143"/>
                <a:gd name="T34" fmla="*/ 94 w 160"/>
                <a:gd name="T35" fmla="*/ 131 h 143"/>
                <a:gd name="T36" fmla="*/ 111 w 160"/>
                <a:gd name="T37" fmla="*/ 124 h 143"/>
                <a:gd name="T38" fmla="*/ 123 w 160"/>
                <a:gd name="T39" fmla="*/ 125 h 143"/>
                <a:gd name="T40" fmla="*/ 138 w 160"/>
                <a:gd name="T41" fmla="*/ 114 h 143"/>
                <a:gd name="T42" fmla="*/ 136 w 160"/>
                <a:gd name="T43" fmla="*/ 94 h 143"/>
                <a:gd name="T44" fmla="*/ 155 w 160"/>
                <a:gd name="T45" fmla="*/ 74 h 143"/>
                <a:gd name="T46" fmla="*/ 160 w 160"/>
                <a:gd name="T47" fmla="*/ 63 h 143"/>
                <a:gd name="T48" fmla="*/ 143 w 160"/>
                <a:gd name="T49" fmla="*/ 75 h 143"/>
                <a:gd name="T50" fmla="*/ 120 w 160"/>
                <a:gd name="T51" fmla="*/ 88 h 143"/>
                <a:gd name="T52" fmla="*/ 117 w 160"/>
                <a:gd name="T53" fmla="*/ 101 h 143"/>
                <a:gd name="T54" fmla="*/ 106 w 160"/>
                <a:gd name="T55" fmla="*/ 101 h 143"/>
                <a:gd name="T56" fmla="*/ 102 w 160"/>
                <a:gd name="T57" fmla="*/ 111 h 143"/>
                <a:gd name="T58" fmla="*/ 92 w 160"/>
                <a:gd name="T59" fmla="*/ 112 h 143"/>
                <a:gd name="T60" fmla="*/ 85 w 160"/>
                <a:gd name="T61" fmla="*/ 122 h 143"/>
                <a:gd name="T62" fmla="*/ 75 w 160"/>
                <a:gd name="T63" fmla="*/ 131 h 143"/>
                <a:gd name="T64" fmla="*/ 70 w 160"/>
                <a:gd name="T65" fmla="*/ 132 h 143"/>
                <a:gd name="T66" fmla="*/ 67 w 160"/>
                <a:gd name="T67" fmla="*/ 127 h 143"/>
                <a:gd name="T68" fmla="*/ 84 w 160"/>
                <a:gd name="T69" fmla="*/ 112 h 143"/>
                <a:gd name="T70" fmla="*/ 83 w 160"/>
                <a:gd name="T71" fmla="*/ 106 h 143"/>
                <a:gd name="T72" fmla="*/ 56 w 160"/>
                <a:gd name="T73" fmla="*/ 125 h 143"/>
                <a:gd name="T74" fmla="*/ 46 w 160"/>
                <a:gd name="T75" fmla="*/ 124 h 143"/>
                <a:gd name="T76" fmla="*/ 78 w 160"/>
                <a:gd name="T77" fmla="*/ 93 h 143"/>
                <a:gd name="T78" fmla="*/ 75 w 160"/>
                <a:gd name="T79" fmla="*/ 88 h 143"/>
                <a:gd name="T80" fmla="*/ 43 w 160"/>
                <a:gd name="T81" fmla="*/ 110 h 143"/>
                <a:gd name="T82" fmla="*/ 31 w 160"/>
                <a:gd name="T83" fmla="*/ 110 h 143"/>
                <a:gd name="T84" fmla="*/ 35 w 160"/>
                <a:gd name="T85" fmla="*/ 100 h 143"/>
                <a:gd name="T86" fmla="*/ 69 w 160"/>
                <a:gd name="T87" fmla="*/ 75 h 143"/>
                <a:gd name="T88" fmla="*/ 64 w 160"/>
                <a:gd name="T89" fmla="*/ 72 h 143"/>
                <a:gd name="T90" fmla="*/ 28 w 160"/>
                <a:gd name="T91" fmla="*/ 96 h 143"/>
                <a:gd name="T92" fmla="*/ 16 w 160"/>
                <a:gd name="T93" fmla="*/ 98 h 143"/>
                <a:gd name="T94" fmla="*/ 84 w 160"/>
                <a:gd name="T95" fmla="*/ 40 h 143"/>
                <a:gd name="T96" fmla="*/ 112 w 160"/>
                <a:gd name="T97" fmla="*/ 68 h 143"/>
                <a:gd name="T98" fmla="*/ 111 w 160"/>
                <a:gd name="T99" fmla="*/ 37 h 143"/>
                <a:gd name="T100" fmla="*/ 117 w 160"/>
                <a:gd name="T101" fmla="*/ 26 h 143"/>
                <a:gd name="T102" fmla="*/ 124 w 160"/>
                <a:gd name="T103" fmla="*/ 26 h 143"/>
                <a:gd name="T104" fmla="*/ 124 w 160"/>
                <a:gd name="T105" fmla="*/ 2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0" h="143">
                  <a:moveTo>
                    <a:pt x="124" y="26"/>
                  </a:moveTo>
                  <a:cubicBezTo>
                    <a:pt x="128" y="26"/>
                    <a:pt x="131" y="26"/>
                    <a:pt x="133" y="24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8" y="20"/>
                    <a:pt x="126" y="20"/>
                    <a:pt x="123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1" y="19"/>
                    <a:pt x="80" y="19"/>
                    <a:pt x="79" y="19"/>
                  </a:cubicBezTo>
                  <a:cubicBezTo>
                    <a:pt x="67" y="15"/>
                    <a:pt x="57" y="16"/>
                    <a:pt x="51" y="19"/>
                  </a:cubicBezTo>
                  <a:cubicBezTo>
                    <a:pt x="46" y="20"/>
                    <a:pt x="41" y="19"/>
                    <a:pt x="36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9" y="72"/>
                    <a:pt x="14" y="77"/>
                    <a:pt x="16" y="82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8" y="88"/>
                    <a:pt x="6" y="95"/>
                    <a:pt x="11" y="101"/>
                  </a:cubicBezTo>
                  <a:cubicBezTo>
                    <a:pt x="12" y="104"/>
                    <a:pt x="16" y="106"/>
                    <a:pt x="19" y="106"/>
                  </a:cubicBezTo>
                  <a:cubicBezTo>
                    <a:pt x="20" y="106"/>
                    <a:pt x="20" y="106"/>
                    <a:pt x="20" y="106"/>
                  </a:cubicBezTo>
                  <a:cubicBezTo>
                    <a:pt x="21" y="106"/>
                    <a:pt x="22" y="106"/>
                    <a:pt x="24" y="106"/>
                  </a:cubicBezTo>
                  <a:cubicBezTo>
                    <a:pt x="24" y="109"/>
                    <a:pt x="25" y="111"/>
                    <a:pt x="26" y="114"/>
                  </a:cubicBezTo>
                  <a:cubicBezTo>
                    <a:pt x="28" y="117"/>
                    <a:pt x="32" y="119"/>
                    <a:pt x="36" y="119"/>
                  </a:cubicBezTo>
                  <a:cubicBezTo>
                    <a:pt x="37" y="119"/>
                    <a:pt x="38" y="119"/>
                    <a:pt x="38" y="119"/>
                  </a:cubicBezTo>
                  <a:cubicBezTo>
                    <a:pt x="38" y="122"/>
                    <a:pt x="40" y="125"/>
                    <a:pt x="41" y="127"/>
                  </a:cubicBezTo>
                  <a:cubicBezTo>
                    <a:pt x="43" y="130"/>
                    <a:pt x="46" y="132"/>
                    <a:pt x="49" y="132"/>
                  </a:cubicBezTo>
                  <a:cubicBezTo>
                    <a:pt x="51" y="132"/>
                    <a:pt x="51" y="132"/>
                    <a:pt x="51" y="132"/>
                  </a:cubicBezTo>
                  <a:cubicBezTo>
                    <a:pt x="54" y="132"/>
                    <a:pt x="57" y="132"/>
                    <a:pt x="59" y="130"/>
                  </a:cubicBezTo>
                  <a:cubicBezTo>
                    <a:pt x="60" y="130"/>
                    <a:pt x="60" y="130"/>
                    <a:pt x="60" y="130"/>
                  </a:cubicBezTo>
                  <a:cubicBezTo>
                    <a:pt x="60" y="131"/>
                    <a:pt x="62" y="132"/>
                    <a:pt x="62" y="135"/>
                  </a:cubicBezTo>
                  <a:cubicBezTo>
                    <a:pt x="64" y="136"/>
                    <a:pt x="67" y="138"/>
                    <a:pt x="69" y="138"/>
                  </a:cubicBezTo>
                  <a:cubicBezTo>
                    <a:pt x="70" y="138"/>
                    <a:pt x="70" y="138"/>
                    <a:pt x="70" y="138"/>
                  </a:cubicBezTo>
                  <a:cubicBezTo>
                    <a:pt x="73" y="138"/>
                    <a:pt x="75" y="138"/>
                    <a:pt x="78" y="137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81" y="142"/>
                    <a:pt x="88" y="143"/>
                    <a:pt x="91" y="141"/>
                  </a:cubicBezTo>
                  <a:cubicBezTo>
                    <a:pt x="94" y="138"/>
                    <a:pt x="95" y="135"/>
                    <a:pt x="94" y="131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6" y="135"/>
                    <a:pt x="101" y="136"/>
                    <a:pt x="106" y="135"/>
                  </a:cubicBezTo>
                  <a:cubicBezTo>
                    <a:pt x="110" y="132"/>
                    <a:pt x="112" y="127"/>
                    <a:pt x="111" y="124"/>
                  </a:cubicBezTo>
                  <a:cubicBezTo>
                    <a:pt x="113" y="127"/>
                    <a:pt x="118" y="127"/>
                    <a:pt x="123" y="12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27" y="122"/>
                    <a:pt x="128" y="117"/>
                    <a:pt x="126" y="114"/>
                  </a:cubicBezTo>
                  <a:cubicBezTo>
                    <a:pt x="129" y="116"/>
                    <a:pt x="134" y="117"/>
                    <a:pt x="138" y="114"/>
                  </a:cubicBezTo>
                  <a:cubicBezTo>
                    <a:pt x="142" y="111"/>
                    <a:pt x="143" y="105"/>
                    <a:pt x="140" y="100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45" y="82"/>
                    <a:pt x="145" y="82"/>
                    <a:pt x="145" y="82"/>
                  </a:cubicBezTo>
                  <a:cubicBezTo>
                    <a:pt x="148" y="79"/>
                    <a:pt x="152" y="75"/>
                    <a:pt x="155" y="74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63"/>
                    <a:pt x="160" y="63"/>
                    <a:pt x="160" y="63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5" y="72"/>
                    <a:pt x="143" y="75"/>
                  </a:cubicBezTo>
                  <a:cubicBezTo>
                    <a:pt x="132" y="89"/>
                    <a:pt x="132" y="89"/>
                    <a:pt x="132" y="89"/>
                  </a:cubicBezTo>
                  <a:cubicBezTo>
                    <a:pt x="128" y="85"/>
                    <a:pt x="123" y="85"/>
                    <a:pt x="120" y="88"/>
                  </a:cubicBezTo>
                  <a:cubicBezTo>
                    <a:pt x="116" y="90"/>
                    <a:pt x="115" y="96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5" y="100"/>
                    <a:pt x="110" y="99"/>
                    <a:pt x="106" y="101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04" y="104"/>
                    <a:pt x="102" y="108"/>
                    <a:pt x="102" y="111"/>
                  </a:cubicBezTo>
                  <a:cubicBezTo>
                    <a:pt x="101" y="111"/>
                    <a:pt x="101" y="111"/>
                    <a:pt x="101" y="111"/>
                  </a:cubicBezTo>
                  <a:cubicBezTo>
                    <a:pt x="99" y="110"/>
                    <a:pt x="95" y="110"/>
                    <a:pt x="92" y="112"/>
                  </a:cubicBezTo>
                  <a:cubicBezTo>
                    <a:pt x="90" y="114"/>
                    <a:pt x="88" y="117"/>
                    <a:pt x="89" y="120"/>
                  </a:cubicBezTo>
                  <a:cubicBezTo>
                    <a:pt x="85" y="122"/>
                    <a:pt x="85" y="122"/>
                    <a:pt x="85" y="122"/>
                  </a:cubicBezTo>
                  <a:cubicBezTo>
                    <a:pt x="84" y="122"/>
                    <a:pt x="81" y="122"/>
                    <a:pt x="79" y="124"/>
                  </a:cubicBezTo>
                  <a:cubicBezTo>
                    <a:pt x="76" y="125"/>
                    <a:pt x="75" y="129"/>
                    <a:pt x="75" y="131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3" y="132"/>
                    <a:pt x="72" y="132"/>
                    <a:pt x="70" y="132"/>
                  </a:cubicBezTo>
                  <a:cubicBezTo>
                    <a:pt x="69" y="132"/>
                    <a:pt x="68" y="131"/>
                    <a:pt x="68" y="131"/>
                  </a:cubicBezTo>
                  <a:cubicBezTo>
                    <a:pt x="67" y="130"/>
                    <a:pt x="67" y="129"/>
                    <a:pt x="67" y="127"/>
                  </a:cubicBezTo>
                  <a:cubicBezTo>
                    <a:pt x="67" y="126"/>
                    <a:pt x="68" y="125"/>
                    <a:pt x="68" y="124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5" y="111"/>
                    <a:pt x="85" y="110"/>
                    <a:pt x="85" y="110"/>
                  </a:cubicBezTo>
                  <a:cubicBezTo>
                    <a:pt x="85" y="108"/>
                    <a:pt x="84" y="106"/>
                    <a:pt x="83" y="106"/>
                  </a:cubicBezTo>
                  <a:cubicBezTo>
                    <a:pt x="81" y="106"/>
                    <a:pt x="81" y="106"/>
                    <a:pt x="80" y="106"/>
                  </a:cubicBezTo>
                  <a:cubicBezTo>
                    <a:pt x="56" y="125"/>
                    <a:pt x="56" y="125"/>
                    <a:pt x="56" y="125"/>
                  </a:cubicBezTo>
                  <a:cubicBezTo>
                    <a:pt x="54" y="126"/>
                    <a:pt x="52" y="126"/>
                    <a:pt x="51" y="126"/>
                  </a:cubicBezTo>
                  <a:cubicBezTo>
                    <a:pt x="48" y="126"/>
                    <a:pt x="47" y="125"/>
                    <a:pt x="46" y="124"/>
                  </a:cubicBezTo>
                  <a:cubicBezTo>
                    <a:pt x="44" y="121"/>
                    <a:pt x="44" y="116"/>
                    <a:pt x="48" y="115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79" y="92"/>
                    <a:pt x="79" y="90"/>
                  </a:cubicBezTo>
                  <a:cubicBezTo>
                    <a:pt x="79" y="89"/>
                    <a:pt x="78" y="88"/>
                    <a:pt x="75" y="88"/>
                  </a:cubicBezTo>
                  <a:cubicBezTo>
                    <a:pt x="74" y="88"/>
                    <a:pt x="74" y="88"/>
                    <a:pt x="73" y="89"/>
                  </a:cubicBezTo>
                  <a:cubicBezTo>
                    <a:pt x="43" y="110"/>
                    <a:pt x="43" y="110"/>
                    <a:pt x="43" y="110"/>
                  </a:cubicBezTo>
                  <a:cubicBezTo>
                    <a:pt x="43" y="110"/>
                    <a:pt x="42" y="110"/>
                    <a:pt x="42" y="111"/>
                  </a:cubicBezTo>
                  <a:cubicBezTo>
                    <a:pt x="38" y="114"/>
                    <a:pt x="33" y="112"/>
                    <a:pt x="31" y="110"/>
                  </a:cubicBezTo>
                  <a:cubicBezTo>
                    <a:pt x="30" y="108"/>
                    <a:pt x="30" y="104"/>
                    <a:pt x="32" y="101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9" y="77"/>
                    <a:pt x="69" y="77"/>
                    <a:pt x="69" y="75"/>
                  </a:cubicBezTo>
                  <a:cubicBezTo>
                    <a:pt x="69" y="74"/>
                    <a:pt x="69" y="73"/>
                    <a:pt x="68" y="73"/>
                  </a:cubicBezTo>
                  <a:cubicBezTo>
                    <a:pt x="67" y="72"/>
                    <a:pt x="65" y="72"/>
                    <a:pt x="64" y="72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2" y="101"/>
                    <a:pt x="19" y="100"/>
                    <a:pt x="16" y="98"/>
                  </a:cubicBezTo>
                  <a:cubicBezTo>
                    <a:pt x="14" y="95"/>
                    <a:pt x="15" y="90"/>
                    <a:pt x="17" y="89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9" y="43"/>
                    <a:pt x="92" y="50"/>
                    <a:pt x="92" y="50"/>
                  </a:cubicBezTo>
                  <a:cubicBezTo>
                    <a:pt x="99" y="69"/>
                    <a:pt x="107" y="71"/>
                    <a:pt x="112" y="68"/>
                  </a:cubicBezTo>
                  <a:cubicBezTo>
                    <a:pt x="115" y="67"/>
                    <a:pt x="116" y="63"/>
                    <a:pt x="115" y="61"/>
                  </a:cubicBezTo>
                  <a:cubicBezTo>
                    <a:pt x="112" y="53"/>
                    <a:pt x="111" y="37"/>
                    <a:pt x="111" y="37"/>
                  </a:cubicBezTo>
                  <a:cubicBezTo>
                    <a:pt x="108" y="34"/>
                    <a:pt x="104" y="30"/>
                    <a:pt x="96" y="26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24" y="26"/>
                    <a:pt x="124" y="26"/>
                    <a:pt x="124" y="26"/>
                  </a:cubicBezTo>
                  <a:cubicBezTo>
                    <a:pt x="124" y="26"/>
                    <a:pt x="124" y="26"/>
                    <a:pt x="124" y="26"/>
                  </a:cubicBezTo>
                  <a:close/>
                  <a:moveTo>
                    <a:pt x="124" y="26"/>
                  </a:moveTo>
                  <a:cubicBezTo>
                    <a:pt x="124" y="26"/>
                    <a:pt x="124" y="26"/>
                    <a:pt x="124" y="2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79">
              <a:extLst>
                <a:ext uri="{FF2B5EF4-FFF2-40B4-BE49-F238E27FC236}">
                  <a16:creationId xmlns:a16="http://schemas.microsoft.com/office/drawing/2014/main" id="{AC75AB92-B55B-E176-B7D6-D93D6A27170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07564" y="3772978"/>
              <a:ext cx="640080" cy="540687"/>
            </a:xfrm>
            <a:custGeom>
              <a:avLst/>
              <a:gdLst>
                <a:gd name="T0" fmla="*/ 12 w 161"/>
                <a:gd name="T1" fmla="*/ 108 h 136"/>
                <a:gd name="T2" fmla="*/ 12 w 161"/>
                <a:gd name="T3" fmla="*/ 134 h 136"/>
                <a:gd name="T4" fmla="*/ 16 w 161"/>
                <a:gd name="T5" fmla="*/ 136 h 136"/>
                <a:gd name="T6" fmla="*/ 35 w 161"/>
                <a:gd name="T7" fmla="*/ 136 h 136"/>
                <a:gd name="T8" fmla="*/ 37 w 161"/>
                <a:gd name="T9" fmla="*/ 134 h 136"/>
                <a:gd name="T10" fmla="*/ 37 w 161"/>
                <a:gd name="T11" fmla="*/ 88 h 136"/>
                <a:gd name="T12" fmla="*/ 23 w 161"/>
                <a:gd name="T13" fmla="*/ 102 h 136"/>
                <a:gd name="T14" fmla="*/ 12 w 161"/>
                <a:gd name="T15" fmla="*/ 108 h 136"/>
                <a:gd name="T16" fmla="*/ 47 w 161"/>
                <a:gd name="T17" fmla="*/ 87 h 136"/>
                <a:gd name="T18" fmla="*/ 47 w 161"/>
                <a:gd name="T19" fmla="*/ 134 h 136"/>
                <a:gd name="T20" fmla="*/ 51 w 161"/>
                <a:gd name="T21" fmla="*/ 136 h 136"/>
                <a:gd name="T22" fmla="*/ 70 w 161"/>
                <a:gd name="T23" fmla="*/ 136 h 136"/>
                <a:gd name="T24" fmla="*/ 73 w 161"/>
                <a:gd name="T25" fmla="*/ 134 h 136"/>
                <a:gd name="T26" fmla="*/ 73 w 161"/>
                <a:gd name="T27" fmla="*/ 106 h 136"/>
                <a:gd name="T28" fmla="*/ 62 w 161"/>
                <a:gd name="T29" fmla="*/ 101 h 136"/>
                <a:gd name="T30" fmla="*/ 47 w 161"/>
                <a:gd name="T31" fmla="*/ 87 h 136"/>
                <a:gd name="T32" fmla="*/ 84 w 161"/>
                <a:gd name="T33" fmla="*/ 103 h 136"/>
                <a:gd name="T34" fmla="*/ 84 w 161"/>
                <a:gd name="T35" fmla="*/ 134 h 136"/>
                <a:gd name="T36" fmla="*/ 86 w 161"/>
                <a:gd name="T37" fmla="*/ 136 h 136"/>
                <a:gd name="T38" fmla="*/ 106 w 161"/>
                <a:gd name="T39" fmla="*/ 136 h 136"/>
                <a:gd name="T40" fmla="*/ 110 w 161"/>
                <a:gd name="T41" fmla="*/ 134 h 136"/>
                <a:gd name="T42" fmla="*/ 110 w 161"/>
                <a:gd name="T43" fmla="*/ 78 h 136"/>
                <a:gd name="T44" fmla="*/ 86 w 161"/>
                <a:gd name="T45" fmla="*/ 100 h 136"/>
                <a:gd name="T46" fmla="*/ 84 w 161"/>
                <a:gd name="T47" fmla="*/ 103 h 136"/>
                <a:gd name="T48" fmla="*/ 143 w 161"/>
                <a:gd name="T49" fmla="*/ 45 h 136"/>
                <a:gd name="T50" fmla="*/ 120 w 161"/>
                <a:gd name="T51" fmla="*/ 69 h 136"/>
                <a:gd name="T52" fmla="*/ 120 w 161"/>
                <a:gd name="T53" fmla="*/ 134 h 136"/>
                <a:gd name="T54" fmla="*/ 122 w 161"/>
                <a:gd name="T55" fmla="*/ 136 h 136"/>
                <a:gd name="T56" fmla="*/ 143 w 161"/>
                <a:gd name="T57" fmla="*/ 136 h 136"/>
                <a:gd name="T58" fmla="*/ 146 w 161"/>
                <a:gd name="T59" fmla="*/ 134 h 136"/>
                <a:gd name="T60" fmla="*/ 146 w 161"/>
                <a:gd name="T61" fmla="*/ 47 h 136"/>
                <a:gd name="T62" fmla="*/ 145 w 161"/>
                <a:gd name="T63" fmla="*/ 45 h 136"/>
                <a:gd name="T64" fmla="*/ 143 w 161"/>
                <a:gd name="T65" fmla="*/ 45 h 136"/>
                <a:gd name="T66" fmla="*/ 160 w 161"/>
                <a:gd name="T67" fmla="*/ 2 h 136"/>
                <a:gd name="T68" fmla="*/ 155 w 161"/>
                <a:gd name="T69" fmla="*/ 0 h 136"/>
                <a:gd name="T70" fmla="*/ 127 w 161"/>
                <a:gd name="T71" fmla="*/ 1 h 136"/>
                <a:gd name="T72" fmla="*/ 123 w 161"/>
                <a:gd name="T73" fmla="*/ 4 h 136"/>
                <a:gd name="T74" fmla="*/ 122 w 161"/>
                <a:gd name="T75" fmla="*/ 5 h 136"/>
                <a:gd name="T76" fmla="*/ 123 w 161"/>
                <a:gd name="T77" fmla="*/ 11 h 136"/>
                <a:gd name="T78" fmla="*/ 125 w 161"/>
                <a:gd name="T79" fmla="*/ 12 h 136"/>
                <a:gd name="T80" fmla="*/ 130 w 161"/>
                <a:gd name="T81" fmla="*/ 17 h 136"/>
                <a:gd name="T82" fmla="*/ 74 w 161"/>
                <a:gd name="T83" fmla="*/ 74 h 136"/>
                <a:gd name="T84" fmla="*/ 48 w 161"/>
                <a:gd name="T85" fmla="*/ 49 h 136"/>
                <a:gd name="T86" fmla="*/ 42 w 161"/>
                <a:gd name="T87" fmla="*/ 46 h 136"/>
                <a:gd name="T88" fmla="*/ 37 w 161"/>
                <a:gd name="T89" fmla="*/ 49 h 136"/>
                <a:gd name="T90" fmla="*/ 3 w 161"/>
                <a:gd name="T91" fmla="*/ 82 h 136"/>
                <a:gd name="T92" fmla="*/ 3 w 161"/>
                <a:gd name="T93" fmla="*/ 94 h 136"/>
                <a:gd name="T94" fmla="*/ 5 w 161"/>
                <a:gd name="T95" fmla="*/ 95 h 136"/>
                <a:gd name="T96" fmla="*/ 10 w 161"/>
                <a:gd name="T97" fmla="*/ 98 h 136"/>
                <a:gd name="T98" fmla="*/ 16 w 161"/>
                <a:gd name="T99" fmla="*/ 95 h 136"/>
                <a:gd name="T100" fmla="*/ 42 w 161"/>
                <a:gd name="T101" fmla="*/ 68 h 136"/>
                <a:gd name="T102" fmla="*/ 68 w 161"/>
                <a:gd name="T103" fmla="*/ 94 h 136"/>
                <a:gd name="T104" fmla="*/ 74 w 161"/>
                <a:gd name="T105" fmla="*/ 96 h 136"/>
                <a:gd name="T106" fmla="*/ 79 w 161"/>
                <a:gd name="T107" fmla="*/ 94 h 136"/>
                <a:gd name="T108" fmla="*/ 143 w 161"/>
                <a:gd name="T109" fmla="*/ 30 h 136"/>
                <a:gd name="T110" fmla="*/ 150 w 161"/>
                <a:gd name="T111" fmla="*/ 38 h 136"/>
                <a:gd name="T112" fmla="*/ 154 w 161"/>
                <a:gd name="T113" fmla="*/ 40 h 136"/>
                <a:gd name="T114" fmla="*/ 156 w 161"/>
                <a:gd name="T115" fmla="*/ 39 h 136"/>
                <a:gd name="T116" fmla="*/ 157 w 161"/>
                <a:gd name="T117" fmla="*/ 38 h 136"/>
                <a:gd name="T118" fmla="*/ 160 w 161"/>
                <a:gd name="T119" fmla="*/ 33 h 136"/>
                <a:gd name="T120" fmla="*/ 161 w 161"/>
                <a:gd name="T121" fmla="*/ 16 h 136"/>
                <a:gd name="T122" fmla="*/ 161 w 161"/>
                <a:gd name="T123" fmla="*/ 6 h 136"/>
                <a:gd name="T124" fmla="*/ 160 w 161"/>
                <a:gd name="T125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136">
                  <a:moveTo>
                    <a:pt x="12" y="108"/>
                  </a:moveTo>
                  <a:cubicBezTo>
                    <a:pt x="12" y="134"/>
                    <a:pt x="12" y="134"/>
                    <a:pt x="12" y="134"/>
                  </a:cubicBezTo>
                  <a:cubicBezTo>
                    <a:pt x="12" y="135"/>
                    <a:pt x="13" y="136"/>
                    <a:pt x="16" y="136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6" y="136"/>
                    <a:pt x="37" y="135"/>
                    <a:pt x="37" y="134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20" y="105"/>
                    <a:pt x="17" y="107"/>
                    <a:pt x="12" y="108"/>
                  </a:cubicBezTo>
                  <a:close/>
                  <a:moveTo>
                    <a:pt x="47" y="87"/>
                  </a:moveTo>
                  <a:cubicBezTo>
                    <a:pt x="47" y="134"/>
                    <a:pt x="47" y="134"/>
                    <a:pt x="47" y="134"/>
                  </a:cubicBezTo>
                  <a:cubicBezTo>
                    <a:pt x="47" y="135"/>
                    <a:pt x="49" y="136"/>
                    <a:pt x="51" y="136"/>
                  </a:cubicBezTo>
                  <a:cubicBezTo>
                    <a:pt x="70" y="136"/>
                    <a:pt x="70" y="136"/>
                    <a:pt x="70" y="136"/>
                  </a:cubicBezTo>
                  <a:cubicBezTo>
                    <a:pt x="71" y="136"/>
                    <a:pt x="73" y="135"/>
                    <a:pt x="73" y="134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69" y="106"/>
                    <a:pt x="64" y="104"/>
                    <a:pt x="62" y="101"/>
                  </a:cubicBezTo>
                  <a:lnTo>
                    <a:pt x="47" y="87"/>
                  </a:lnTo>
                  <a:close/>
                  <a:moveTo>
                    <a:pt x="84" y="103"/>
                  </a:moveTo>
                  <a:cubicBezTo>
                    <a:pt x="84" y="134"/>
                    <a:pt x="84" y="134"/>
                    <a:pt x="84" y="134"/>
                  </a:cubicBezTo>
                  <a:cubicBezTo>
                    <a:pt x="84" y="135"/>
                    <a:pt x="85" y="136"/>
                    <a:pt x="86" y="136"/>
                  </a:cubicBezTo>
                  <a:cubicBezTo>
                    <a:pt x="106" y="136"/>
                    <a:pt x="106" y="136"/>
                    <a:pt x="106" y="136"/>
                  </a:cubicBezTo>
                  <a:cubicBezTo>
                    <a:pt x="108" y="136"/>
                    <a:pt x="110" y="135"/>
                    <a:pt x="110" y="134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5" y="102"/>
                    <a:pt x="84" y="103"/>
                    <a:pt x="84" y="103"/>
                  </a:cubicBezTo>
                  <a:close/>
                  <a:moveTo>
                    <a:pt x="143" y="45"/>
                  </a:moveTo>
                  <a:cubicBezTo>
                    <a:pt x="120" y="69"/>
                    <a:pt x="120" y="69"/>
                    <a:pt x="120" y="69"/>
                  </a:cubicBezTo>
                  <a:cubicBezTo>
                    <a:pt x="120" y="134"/>
                    <a:pt x="120" y="134"/>
                    <a:pt x="120" y="134"/>
                  </a:cubicBezTo>
                  <a:cubicBezTo>
                    <a:pt x="120" y="135"/>
                    <a:pt x="121" y="136"/>
                    <a:pt x="122" y="136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5" y="136"/>
                    <a:pt x="146" y="135"/>
                    <a:pt x="146" y="134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5" y="46"/>
                    <a:pt x="145" y="46"/>
                    <a:pt x="145" y="45"/>
                  </a:cubicBezTo>
                  <a:lnTo>
                    <a:pt x="143" y="45"/>
                  </a:lnTo>
                  <a:close/>
                  <a:moveTo>
                    <a:pt x="160" y="2"/>
                  </a:moveTo>
                  <a:cubicBezTo>
                    <a:pt x="158" y="1"/>
                    <a:pt x="157" y="0"/>
                    <a:pt x="155" y="0"/>
                  </a:cubicBezTo>
                  <a:cubicBezTo>
                    <a:pt x="145" y="1"/>
                    <a:pt x="136" y="1"/>
                    <a:pt x="127" y="1"/>
                  </a:cubicBezTo>
                  <a:cubicBezTo>
                    <a:pt x="125" y="1"/>
                    <a:pt x="124" y="1"/>
                    <a:pt x="123" y="4"/>
                  </a:cubicBezTo>
                  <a:cubicBezTo>
                    <a:pt x="122" y="4"/>
                    <a:pt x="122" y="4"/>
                    <a:pt x="122" y="5"/>
                  </a:cubicBezTo>
                  <a:cubicBezTo>
                    <a:pt x="120" y="7"/>
                    <a:pt x="122" y="10"/>
                    <a:pt x="123" y="11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27" y="15"/>
                    <a:pt x="128" y="16"/>
                    <a:pt x="130" y="17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7" y="48"/>
                    <a:pt x="44" y="46"/>
                    <a:pt x="42" y="46"/>
                  </a:cubicBezTo>
                  <a:cubicBezTo>
                    <a:pt x="41" y="46"/>
                    <a:pt x="38" y="48"/>
                    <a:pt x="37" y="49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0" y="85"/>
                    <a:pt x="0" y="90"/>
                    <a:pt x="3" y="94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6" y="96"/>
                    <a:pt x="8" y="98"/>
                    <a:pt x="10" y="98"/>
                  </a:cubicBezTo>
                  <a:cubicBezTo>
                    <a:pt x="13" y="98"/>
                    <a:pt x="15" y="96"/>
                    <a:pt x="16" y="95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68" y="94"/>
                    <a:pt x="68" y="94"/>
                    <a:pt x="68" y="94"/>
                  </a:cubicBezTo>
                  <a:cubicBezTo>
                    <a:pt x="69" y="95"/>
                    <a:pt x="71" y="96"/>
                    <a:pt x="74" y="96"/>
                  </a:cubicBezTo>
                  <a:cubicBezTo>
                    <a:pt x="76" y="96"/>
                    <a:pt x="78" y="95"/>
                    <a:pt x="79" y="94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50" y="38"/>
                    <a:pt x="150" y="38"/>
                    <a:pt x="150" y="38"/>
                  </a:cubicBezTo>
                  <a:cubicBezTo>
                    <a:pt x="151" y="39"/>
                    <a:pt x="152" y="40"/>
                    <a:pt x="154" y="40"/>
                  </a:cubicBezTo>
                  <a:cubicBezTo>
                    <a:pt x="155" y="40"/>
                    <a:pt x="156" y="39"/>
                    <a:pt x="156" y="39"/>
                  </a:cubicBezTo>
                  <a:cubicBezTo>
                    <a:pt x="157" y="39"/>
                    <a:pt x="157" y="39"/>
                    <a:pt x="157" y="38"/>
                  </a:cubicBezTo>
                  <a:cubicBezTo>
                    <a:pt x="160" y="37"/>
                    <a:pt x="160" y="35"/>
                    <a:pt x="160" y="33"/>
                  </a:cubicBezTo>
                  <a:cubicBezTo>
                    <a:pt x="160" y="27"/>
                    <a:pt x="160" y="22"/>
                    <a:pt x="161" y="16"/>
                  </a:cubicBezTo>
                  <a:cubicBezTo>
                    <a:pt x="161" y="6"/>
                    <a:pt x="161" y="6"/>
                    <a:pt x="161" y="6"/>
                  </a:cubicBezTo>
                  <a:cubicBezTo>
                    <a:pt x="161" y="5"/>
                    <a:pt x="161" y="2"/>
                    <a:pt x="160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eardrop 26">
              <a:extLst>
                <a:ext uri="{FF2B5EF4-FFF2-40B4-BE49-F238E27FC236}">
                  <a16:creationId xmlns:a16="http://schemas.microsoft.com/office/drawing/2014/main" id="{B9AB71DC-EE54-BEF1-0129-88913EAC4AC1}"/>
                </a:ext>
              </a:extLst>
            </p:cNvPr>
            <p:cNvSpPr/>
            <p:nvPr/>
          </p:nvSpPr>
          <p:spPr>
            <a:xfrm rot="2700000">
              <a:off x="4527787" y="2963108"/>
              <a:ext cx="2162186" cy="2162187"/>
            </a:xfrm>
            <a:prstGeom prst="teardrop">
              <a:avLst/>
            </a:prstGeom>
            <a:gradFill>
              <a:gsLst>
                <a:gs pos="0">
                  <a:schemeClr val="accent1">
                    <a:lumMod val="75000"/>
                    <a:alpha val="80000"/>
                  </a:schemeClr>
                </a:gs>
                <a:gs pos="100000">
                  <a:schemeClr val="accent2">
                    <a:alpha val="8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 181">
              <a:extLst>
                <a:ext uri="{FF2B5EF4-FFF2-40B4-BE49-F238E27FC236}">
                  <a16:creationId xmlns:a16="http://schemas.microsoft.com/office/drawing/2014/main" id="{08CC514B-F520-6CA6-9E51-563CC873204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034127" y="3306156"/>
              <a:ext cx="1371600" cy="1354451"/>
            </a:xfrm>
            <a:custGeom>
              <a:avLst/>
              <a:gdLst>
                <a:gd name="T0" fmla="*/ 81 w 160"/>
                <a:gd name="T1" fmla="*/ 43 h 158"/>
                <a:gd name="T2" fmla="*/ 54 w 160"/>
                <a:gd name="T3" fmla="*/ 106 h 158"/>
                <a:gd name="T4" fmla="*/ 64 w 160"/>
                <a:gd name="T5" fmla="*/ 131 h 158"/>
                <a:gd name="T6" fmla="*/ 98 w 160"/>
                <a:gd name="T7" fmla="*/ 127 h 158"/>
                <a:gd name="T8" fmla="*/ 118 w 160"/>
                <a:gd name="T9" fmla="*/ 76 h 158"/>
                <a:gd name="T10" fmla="*/ 81 w 160"/>
                <a:gd name="T11" fmla="*/ 158 h 158"/>
                <a:gd name="T12" fmla="*/ 72 w 160"/>
                <a:gd name="T13" fmla="*/ 153 h 158"/>
                <a:gd name="T14" fmla="*/ 66 w 160"/>
                <a:gd name="T15" fmla="*/ 145 h 158"/>
                <a:gd name="T16" fmla="*/ 92 w 160"/>
                <a:gd name="T17" fmla="*/ 147 h 158"/>
                <a:gd name="T18" fmla="*/ 95 w 160"/>
                <a:gd name="T19" fmla="*/ 136 h 158"/>
                <a:gd name="T20" fmla="*/ 66 w 160"/>
                <a:gd name="T21" fmla="*/ 145 h 158"/>
                <a:gd name="T22" fmla="*/ 86 w 160"/>
                <a:gd name="T23" fmla="*/ 19 h 158"/>
                <a:gd name="T24" fmla="*/ 81 w 160"/>
                <a:gd name="T25" fmla="*/ 0 h 158"/>
                <a:gd name="T26" fmla="*/ 76 w 160"/>
                <a:gd name="T27" fmla="*/ 19 h 158"/>
                <a:gd name="T28" fmla="*/ 32 w 160"/>
                <a:gd name="T29" fmla="*/ 39 h 158"/>
                <a:gd name="T30" fmla="*/ 42 w 160"/>
                <a:gd name="T31" fmla="*/ 36 h 158"/>
                <a:gd name="T32" fmla="*/ 31 w 160"/>
                <a:gd name="T33" fmla="*/ 22 h 158"/>
                <a:gd name="T34" fmla="*/ 22 w 160"/>
                <a:gd name="T35" fmla="*/ 22 h 158"/>
                <a:gd name="T36" fmla="*/ 22 w 160"/>
                <a:gd name="T37" fmla="*/ 29 h 158"/>
                <a:gd name="T38" fmla="*/ 26 w 160"/>
                <a:gd name="T39" fmla="*/ 79 h 158"/>
                <a:gd name="T40" fmla="*/ 6 w 160"/>
                <a:gd name="T41" fmla="*/ 74 h 158"/>
                <a:gd name="T42" fmla="*/ 6 w 160"/>
                <a:gd name="T43" fmla="*/ 85 h 158"/>
                <a:gd name="T44" fmla="*/ 26 w 160"/>
                <a:gd name="T45" fmla="*/ 79 h 158"/>
                <a:gd name="T46" fmla="*/ 33 w 160"/>
                <a:gd name="T47" fmla="*/ 119 h 158"/>
                <a:gd name="T48" fmla="*/ 21 w 160"/>
                <a:gd name="T49" fmla="*/ 133 h 158"/>
                <a:gd name="T50" fmla="*/ 31 w 160"/>
                <a:gd name="T51" fmla="*/ 138 h 158"/>
                <a:gd name="T52" fmla="*/ 43 w 160"/>
                <a:gd name="T53" fmla="*/ 121 h 158"/>
                <a:gd name="T54" fmla="*/ 129 w 160"/>
                <a:gd name="T55" fmla="*/ 119 h 158"/>
                <a:gd name="T56" fmla="*/ 119 w 160"/>
                <a:gd name="T57" fmla="*/ 121 h 158"/>
                <a:gd name="T58" fmla="*/ 131 w 160"/>
                <a:gd name="T59" fmla="*/ 138 h 158"/>
                <a:gd name="T60" fmla="*/ 141 w 160"/>
                <a:gd name="T61" fmla="*/ 133 h 158"/>
                <a:gd name="T62" fmla="*/ 129 w 160"/>
                <a:gd name="T63" fmla="*/ 119 h 158"/>
                <a:gd name="T64" fmla="*/ 141 w 160"/>
                <a:gd name="T65" fmla="*/ 74 h 158"/>
                <a:gd name="T66" fmla="*/ 141 w 160"/>
                <a:gd name="T67" fmla="*/ 85 h 158"/>
                <a:gd name="T68" fmla="*/ 160 w 160"/>
                <a:gd name="T69" fmla="*/ 79 h 158"/>
                <a:gd name="T70" fmla="*/ 120 w 160"/>
                <a:gd name="T71" fmla="*/ 39 h 158"/>
                <a:gd name="T72" fmla="*/ 139 w 160"/>
                <a:gd name="T73" fmla="*/ 29 h 158"/>
                <a:gd name="T74" fmla="*/ 136 w 160"/>
                <a:gd name="T75" fmla="*/ 19 h 158"/>
                <a:gd name="T76" fmla="*/ 120 w 160"/>
                <a:gd name="T77" fmla="*/ 32 h 158"/>
                <a:gd name="T78" fmla="*/ 120 w 160"/>
                <a:gd name="T79" fmla="*/ 3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0" h="158">
                  <a:moveTo>
                    <a:pt x="85" y="43"/>
                  </a:moveTo>
                  <a:cubicBezTo>
                    <a:pt x="81" y="43"/>
                    <a:pt x="81" y="43"/>
                    <a:pt x="81" y="43"/>
                  </a:cubicBezTo>
                  <a:cubicBezTo>
                    <a:pt x="65" y="43"/>
                    <a:pt x="52" y="51"/>
                    <a:pt x="47" y="66"/>
                  </a:cubicBezTo>
                  <a:cubicBezTo>
                    <a:pt x="40" y="79"/>
                    <a:pt x="44" y="95"/>
                    <a:pt x="54" y="106"/>
                  </a:cubicBezTo>
                  <a:cubicBezTo>
                    <a:pt x="60" y="111"/>
                    <a:pt x="64" y="118"/>
                    <a:pt x="64" y="127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98" y="131"/>
                    <a:pt x="98" y="131"/>
                    <a:pt x="98" y="131"/>
                  </a:cubicBezTo>
                  <a:cubicBezTo>
                    <a:pt x="98" y="127"/>
                    <a:pt x="98" y="127"/>
                    <a:pt x="98" y="127"/>
                  </a:cubicBezTo>
                  <a:cubicBezTo>
                    <a:pt x="98" y="118"/>
                    <a:pt x="101" y="111"/>
                    <a:pt x="107" y="106"/>
                  </a:cubicBezTo>
                  <a:cubicBezTo>
                    <a:pt x="116" y="98"/>
                    <a:pt x="119" y="87"/>
                    <a:pt x="118" y="76"/>
                  </a:cubicBezTo>
                  <a:cubicBezTo>
                    <a:pt x="116" y="59"/>
                    <a:pt x="102" y="45"/>
                    <a:pt x="85" y="43"/>
                  </a:cubicBezTo>
                  <a:close/>
                  <a:moveTo>
                    <a:pt x="81" y="158"/>
                  </a:moveTo>
                  <a:cubicBezTo>
                    <a:pt x="85" y="158"/>
                    <a:pt x="88" y="157"/>
                    <a:pt x="89" y="153"/>
                  </a:cubicBezTo>
                  <a:cubicBezTo>
                    <a:pt x="72" y="153"/>
                    <a:pt x="72" y="153"/>
                    <a:pt x="72" y="153"/>
                  </a:cubicBezTo>
                  <a:cubicBezTo>
                    <a:pt x="74" y="157"/>
                    <a:pt x="77" y="158"/>
                    <a:pt x="81" y="158"/>
                  </a:cubicBezTo>
                  <a:close/>
                  <a:moveTo>
                    <a:pt x="66" y="145"/>
                  </a:moveTo>
                  <a:cubicBezTo>
                    <a:pt x="66" y="146"/>
                    <a:pt x="68" y="147"/>
                    <a:pt x="69" y="147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4" y="147"/>
                    <a:pt x="95" y="146"/>
                    <a:pt x="95" y="145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66" y="136"/>
                    <a:pt x="66" y="136"/>
                    <a:pt x="66" y="136"/>
                  </a:cubicBezTo>
                  <a:lnTo>
                    <a:pt x="66" y="145"/>
                  </a:lnTo>
                  <a:close/>
                  <a:moveTo>
                    <a:pt x="81" y="25"/>
                  </a:moveTo>
                  <a:cubicBezTo>
                    <a:pt x="83" y="25"/>
                    <a:pt x="86" y="23"/>
                    <a:pt x="86" y="19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6" y="2"/>
                    <a:pt x="83" y="0"/>
                    <a:pt x="81" y="0"/>
                  </a:cubicBezTo>
                  <a:cubicBezTo>
                    <a:pt x="78" y="0"/>
                    <a:pt x="76" y="2"/>
                    <a:pt x="76" y="6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23"/>
                    <a:pt x="78" y="25"/>
                    <a:pt x="81" y="25"/>
                  </a:cubicBezTo>
                  <a:close/>
                  <a:moveTo>
                    <a:pt x="32" y="39"/>
                  </a:moveTo>
                  <a:cubicBezTo>
                    <a:pt x="35" y="42"/>
                    <a:pt x="38" y="42"/>
                    <a:pt x="41" y="39"/>
                  </a:cubicBezTo>
                  <a:cubicBezTo>
                    <a:pt x="42" y="39"/>
                    <a:pt x="42" y="37"/>
                    <a:pt x="42" y="36"/>
                  </a:cubicBezTo>
                  <a:cubicBezTo>
                    <a:pt x="42" y="34"/>
                    <a:pt x="42" y="33"/>
                    <a:pt x="41" y="3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0" y="20"/>
                    <a:pt x="29" y="19"/>
                    <a:pt x="26" y="19"/>
                  </a:cubicBezTo>
                  <a:cubicBezTo>
                    <a:pt x="25" y="19"/>
                    <a:pt x="24" y="20"/>
                    <a:pt x="22" y="22"/>
                  </a:cubicBezTo>
                  <a:cubicBezTo>
                    <a:pt x="21" y="22"/>
                    <a:pt x="21" y="24"/>
                    <a:pt x="21" y="25"/>
                  </a:cubicBezTo>
                  <a:cubicBezTo>
                    <a:pt x="21" y="27"/>
                    <a:pt x="21" y="28"/>
                    <a:pt x="22" y="29"/>
                  </a:cubicBezTo>
                  <a:lnTo>
                    <a:pt x="32" y="39"/>
                  </a:lnTo>
                  <a:close/>
                  <a:moveTo>
                    <a:pt x="26" y="79"/>
                  </a:moveTo>
                  <a:cubicBezTo>
                    <a:pt x="26" y="77"/>
                    <a:pt x="24" y="74"/>
                    <a:pt x="21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4"/>
                    <a:pt x="0" y="77"/>
                    <a:pt x="0" y="79"/>
                  </a:cubicBezTo>
                  <a:cubicBezTo>
                    <a:pt x="0" y="82"/>
                    <a:pt x="3" y="85"/>
                    <a:pt x="6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4" y="85"/>
                    <a:pt x="26" y="82"/>
                    <a:pt x="26" y="79"/>
                  </a:cubicBezTo>
                  <a:close/>
                  <a:moveTo>
                    <a:pt x="39" y="118"/>
                  </a:moveTo>
                  <a:cubicBezTo>
                    <a:pt x="36" y="116"/>
                    <a:pt x="34" y="118"/>
                    <a:pt x="33" y="119"/>
                  </a:cubicBezTo>
                  <a:cubicBezTo>
                    <a:pt x="22" y="129"/>
                    <a:pt x="22" y="129"/>
                    <a:pt x="22" y="129"/>
                  </a:cubicBezTo>
                  <a:cubicBezTo>
                    <a:pt x="21" y="130"/>
                    <a:pt x="21" y="131"/>
                    <a:pt x="21" y="133"/>
                  </a:cubicBezTo>
                  <a:cubicBezTo>
                    <a:pt x="21" y="135"/>
                    <a:pt x="21" y="136"/>
                    <a:pt x="22" y="138"/>
                  </a:cubicBezTo>
                  <a:cubicBezTo>
                    <a:pt x="25" y="139"/>
                    <a:pt x="29" y="139"/>
                    <a:pt x="31" y="138"/>
                  </a:cubicBezTo>
                  <a:cubicBezTo>
                    <a:pt x="41" y="126"/>
                    <a:pt x="41" y="126"/>
                    <a:pt x="41" y="126"/>
                  </a:cubicBezTo>
                  <a:cubicBezTo>
                    <a:pt x="43" y="125"/>
                    <a:pt x="44" y="124"/>
                    <a:pt x="43" y="121"/>
                  </a:cubicBezTo>
                  <a:cubicBezTo>
                    <a:pt x="43" y="119"/>
                    <a:pt x="40" y="118"/>
                    <a:pt x="39" y="118"/>
                  </a:cubicBezTo>
                  <a:close/>
                  <a:moveTo>
                    <a:pt x="129" y="119"/>
                  </a:moveTo>
                  <a:cubicBezTo>
                    <a:pt x="128" y="118"/>
                    <a:pt x="125" y="116"/>
                    <a:pt x="123" y="118"/>
                  </a:cubicBezTo>
                  <a:cubicBezTo>
                    <a:pt x="122" y="118"/>
                    <a:pt x="120" y="119"/>
                    <a:pt x="119" y="121"/>
                  </a:cubicBezTo>
                  <a:cubicBezTo>
                    <a:pt x="119" y="124"/>
                    <a:pt x="119" y="125"/>
                    <a:pt x="120" y="126"/>
                  </a:cubicBezTo>
                  <a:cubicBezTo>
                    <a:pt x="131" y="138"/>
                    <a:pt x="131" y="138"/>
                    <a:pt x="131" y="138"/>
                  </a:cubicBezTo>
                  <a:cubicBezTo>
                    <a:pt x="133" y="139"/>
                    <a:pt x="136" y="139"/>
                    <a:pt x="139" y="138"/>
                  </a:cubicBezTo>
                  <a:cubicBezTo>
                    <a:pt x="140" y="136"/>
                    <a:pt x="141" y="135"/>
                    <a:pt x="141" y="133"/>
                  </a:cubicBezTo>
                  <a:cubicBezTo>
                    <a:pt x="141" y="131"/>
                    <a:pt x="140" y="130"/>
                    <a:pt x="139" y="129"/>
                  </a:cubicBezTo>
                  <a:lnTo>
                    <a:pt x="129" y="119"/>
                  </a:lnTo>
                  <a:close/>
                  <a:moveTo>
                    <a:pt x="154" y="74"/>
                  </a:moveTo>
                  <a:cubicBezTo>
                    <a:pt x="141" y="74"/>
                    <a:pt x="141" y="74"/>
                    <a:pt x="141" y="74"/>
                  </a:cubicBezTo>
                  <a:cubicBezTo>
                    <a:pt x="138" y="74"/>
                    <a:pt x="135" y="77"/>
                    <a:pt x="135" y="79"/>
                  </a:cubicBezTo>
                  <a:cubicBezTo>
                    <a:pt x="135" y="82"/>
                    <a:pt x="138" y="85"/>
                    <a:pt x="141" y="85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58" y="85"/>
                    <a:pt x="160" y="82"/>
                    <a:pt x="160" y="79"/>
                  </a:cubicBezTo>
                  <a:cubicBezTo>
                    <a:pt x="160" y="77"/>
                    <a:pt x="158" y="74"/>
                    <a:pt x="154" y="74"/>
                  </a:cubicBezTo>
                  <a:close/>
                  <a:moveTo>
                    <a:pt x="120" y="39"/>
                  </a:moveTo>
                  <a:cubicBezTo>
                    <a:pt x="123" y="42"/>
                    <a:pt x="126" y="42"/>
                    <a:pt x="129" y="39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40" y="28"/>
                    <a:pt x="141" y="25"/>
                    <a:pt x="140" y="24"/>
                  </a:cubicBezTo>
                  <a:cubicBezTo>
                    <a:pt x="140" y="22"/>
                    <a:pt x="139" y="20"/>
                    <a:pt x="136" y="19"/>
                  </a:cubicBezTo>
                  <a:cubicBezTo>
                    <a:pt x="134" y="19"/>
                    <a:pt x="133" y="19"/>
                    <a:pt x="131" y="22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19" y="33"/>
                    <a:pt x="119" y="34"/>
                    <a:pt x="119" y="36"/>
                  </a:cubicBezTo>
                  <a:cubicBezTo>
                    <a:pt x="119" y="37"/>
                    <a:pt x="119" y="39"/>
                    <a:pt x="120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07373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E0FA09-D3CE-B64C-F200-176E4DCC8D58}"/>
              </a:ext>
            </a:extLst>
          </p:cNvPr>
          <p:cNvSpPr txBox="1"/>
          <p:nvPr/>
        </p:nvSpPr>
        <p:spPr>
          <a:xfrm>
            <a:off x="532164" y="520280"/>
            <a:ext cx="636739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44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11. Zielone zamówienia</a:t>
            </a:r>
            <a:r>
              <a:rPr lang="en-GB" sz="44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 </a:t>
            </a:r>
            <a:br>
              <a:rPr lang="pl-PL" sz="44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pl-PL" sz="44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 praktyce</a:t>
            </a:r>
            <a:endParaRPr lang="en-US" sz="44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616D6F-F8C0-C036-9EF3-99E90AC216DC}"/>
              </a:ext>
            </a:extLst>
          </p:cNvPr>
          <p:cNvSpPr txBox="1"/>
          <p:nvPr/>
        </p:nvSpPr>
        <p:spPr>
          <a:xfrm>
            <a:off x="571499" y="4930655"/>
            <a:ext cx="1797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latin typeface="DM Sans Regular" pitchFamily="2" charset="0"/>
              </a:rPr>
              <a:t>11,9mld</a:t>
            </a:r>
            <a:endParaRPr lang="en-GB" sz="3600" dirty="0">
              <a:latin typeface="DM Sans Regular" pitchFamily="2" charset="0"/>
            </a:endParaRPr>
          </a:p>
        </p:txBody>
      </p:sp>
      <p:sp>
        <p:nvSpPr>
          <p:cNvPr id="18" name="Google Shape;88;p30">
            <a:extLst>
              <a:ext uri="{FF2B5EF4-FFF2-40B4-BE49-F238E27FC236}">
                <a16:creationId xmlns:a16="http://schemas.microsoft.com/office/drawing/2014/main" id="{13D39B8D-B52E-A198-6E30-9CDCFA5845D8}"/>
              </a:ext>
            </a:extLst>
          </p:cNvPr>
          <p:cNvSpPr txBox="1"/>
          <p:nvPr/>
        </p:nvSpPr>
        <p:spPr>
          <a:xfrm>
            <a:off x="571499" y="5645579"/>
            <a:ext cx="2360387" cy="45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latin typeface="DM Sans Light" pitchFamily="2" charset="0"/>
              </a:rPr>
              <a:t>Wartość udzielonych zielonych zamówień (bez podatku VAT) </a:t>
            </a:r>
            <a:endParaRPr sz="1000" dirty="0">
              <a:latin typeface="DM Sans Ligh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04F8EE-B613-10B8-6300-CFC33E51D3B8}"/>
              </a:ext>
            </a:extLst>
          </p:cNvPr>
          <p:cNvSpPr txBox="1"/>
          <p:nvPr/>
        </p:nvSpPr>
        <p:spPr>
          <a:xfrm>
            <a:off x="3548035" y="4662007"/>
            <a:ext cx="1640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spc="-80" dirty="0">
                <a:latin typeface="DM Sans Light" pitchFamily="2" charset="0"/>
              </a:rPr>
              <a:t>2023 a 2022</a:t>
            </a:r>
            <a:endParaRPr lang="en-GB" sz="2000" spc="-80" dirty="0">
              <a:latin typeface="DM Sans Light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4F3BE8E-2193-6228-B73A-5610C0D9A000}"/>
              </a:ext>
            </a:extLst>
          </p:cNvPr>
          <p:cNvCxnSpPr>
            <a:cxnSpLocks/>
          </p:cNvCxnSpPr>
          <p:nvPr/>
        </p:nvCxnSpPr>
        <p:spPr>
          <a:xfrm>
            <a:off x="624117" y="5547958"/>
            <a:ext cx="1848773" cy="0"/>
          </a:xfrm>
          <a:prstGeom prst="line">
            <a:avLst/>
          </a:prstGeom>
          <a:ln w="222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4A9E576-B115-C557-38FF-E350D9B06FC6}"/>
              </a:ext>
            </a:extLst>
          </p:cNvPr>
          <p:cNvSpPr txBox="1"/>
          <p:nvPr/>
        </p:nvSpPr>
        <p:spPr>
          <a:xfrm>
            <a:off x="3512438" y="4930655"/>
            <a:ext cx="1724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latin typeface="DM Sans Regular" pitchFamily="2" charset="0"/>
              </a:rPr>
              <a:t>5,2mld</a:t>
            </a:r>
            <a:endParaRPr lang="en-GB" sz="3600" dirty="0">
              <a:latin typeface="DM Sans Regular" pitchFamily="2" charset="0"/>
            </a:endParaRPr>
          </a:p>
        </p:txBody>
      </p:sp>
      <p:sp>
        <p:nvSpPr>
          <p:cNvPr id="22" name="Google Shape;88;p30">
            <a:extLst>
              <a:ext uri="{FF2B5EF4-FFF2-40B4-BE49-F238E27FC236}">
                <a16:creationId xmlns:a16="http://schemas.microsoft.com/office/drawing/2014/main" id="{8D0E4B8B-C152-A029-E171-66098F7E71CC}"/>
              </a:ext>
            </a:extLst>
          </p:cNvPr>
          <p:cNvSpPr txBox="1"/>
          <p:nvPr/>
        </p:nvSpPr>
        <p:spPr>
          <a:xfrm>
            <a:off x="3512438" y="5645579"/>
            <a:ext cx="2360387" cy="27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latin typeface="DM Sans Light" pitchFamily="2" charset="0"/>
                <a:sym typeface="DM Sans Light"/>
              </a:rPr>
              <a:t>Spadek wartości w porównaniu do 2022 r.</a:t>
            </a:r>
            <a:endParaRPr sz="1000" dirty="0">
              <a:latin typeface="DM Sans Light" pitchFamily="2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54B2E3-E03A-A154-090E-4BEE11654A0C}"/>
              </a:ext>
            </a:extLst>
          </p:cNvPr>
          <p:cNvCxnSpPr>
            <a:cxnSpLocks/>
          </p:cNvCxnSpPr>
          <p:nvPr/>
        </p:nvCxnSpPr>
        <p:spPr>
          <a:xfrm>
            <a:off x="3565056" y="5547958"/>
            <a:ext cx="1848773" cy="0"/>
          </a:xfrm>
          <a:prstGeom prst="line">
            <a:avLst/>
          </a:prstGeom>
          <a:ln w="222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A2294C4-EAE0-8A13-25C4-420C9BBFFD08}"/>
              </a:ext>
            </a:extLst>
          </p:cNvPr>
          <p:cNvSpPr txBox="1"/>
          <p:nvPr/>
        </p:nvSpPr>
        <p:spPr>
          <a:xfrm>
            <a:off x="586033" y="2297442"/>
            <a:ext cx="6067430" cy="1239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W 2023 r. 693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zamawiających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udzieliło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4 052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zamówień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publicznych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uwzględniających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aspekty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środowiskowe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o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łącznej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wartości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</a:rPr>
              <a:t>11 925 319 278,12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</a:rPr>
              <a:t>zł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(bez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podatku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od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towarów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usług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).</a:t>
            </a:r>
          </a:p>
          <a:p>
            <a:pPr algn="just">
              <a:lnSpc>
                <a:spcPts val="1500"/>
              </a:lnSpc>
            </a:pP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br>
              <a:rPr lang="pl-PL" sz="1200" kern="100" dirty="0">
                <a:effectLst/>
                <a:latin typeface="DM Sans Light"/>
                <a:ea typeface="SimSun" panose="02010600030101010101" pitchFamily="2" charset="-122"/>
              </a:rPr>
            </a:b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W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porównaniu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z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rokiem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2022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oznacza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to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wzrost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liczby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zamówień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zielonych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o 730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zamówień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przy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jednoczesnym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</a:rPr>
              <a:t>spadku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</a:rPr>
              <a:t> ich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</a:rPr>
              <a:t>wartości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</a:rPr>
              <a:t> o 5 247 011 109,53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</a:rPr>
              <a:t>zł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(bez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podatku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od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towarów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usług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). </a:t>
            </a:r>
            <a:endParaRPr lang="en-GB" sz="1200" b="0" i="0" dirty="0">
              <a:solidFill>
                <a:srgbClr val="000000"/>
              </a:solidFill>
              <a:effectLst/>
              <a:latin typeface="DM Sans Ligh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192258-278D-0236-E1A7-86BF84C1C447}"/>
              </a:ext>
            </a:extLst>
          </p:cNvPr>
          <p:cNvSpPr txBox="1"/>
          <p:nvPr/>
        </p:nvSpPr>
        <p:spPr>
          <a:xfrm>
            <a:off x="586033" y="3678320"/>
            <a:ext cx="5201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spc="-100" dirty="0">
                <a:latin typeface="DM Sans Medium" pitchFamily="2" charset="0"/>
              </a:rPr>
              <a:t>Wzrostowi o  </a:t>
            </a:r>
            <a:r>
              <a:rPr lang="pl-PL" sz="1600" b="1" u="sng" spc="-100" dirty="0">
                <a:solidFill>
                  <a:schemeClr val="accent1"/>
                </a:solidFill>
                <a:latin typeface="DM Sans SemiBold" pitchFamily="2" charset="0"/>
              </a:rPr>
              <a:t>84 %  </a:t>
            </a:r>
            <a:r>
              <a:rPr lang="pl-PL" sz="1600" spc="-100" dirty="0">
                <a:latin typeface="DM Sans Medium" pitchFamily="2" charset="0"/>
              </a:rPr>
              <a:t>uległa liczba zamawiających, którzy</a:t>
            </a:r>
            <a:br>
              <a:rPr lang="pl-PL" sz="1600" spc="-100" dirty="0">
                <a:latin typeface="DM Sans Medium" pitchFamily="2" charset="0"/>
              </a:rPr>
            </a:br>
            <a:r>
              <a:rPr lang="pl-PL" sz="1600" spc="-100" dirty="0">
                <a:latin typeface="DM Sans Medium" pitchFamily="2" charset="0"/>
              </a:rPr>
              <a:t>udzielili zielonych zamówień w 2023 r.</a:t>
            </a:r>
            <a:endParaRPr lang="en-GB" sz="1600" u="sng" spc="-100" dirty="0">
              <a:solidFill>
                <a:schemeClr val="accent1"/>
              </a:solidFill>
              <a:latin typeface="DM Sans SemiBold" pitchFamily="2" charset="0"/>
            </a:endParaRPr>
          </a:p>
        </p:txBody>
      </p:sp>
      <p:sp>
        <p:nvSpPr>
          <p:cNvPr id="10" name="Freeform: Shape 26">
            <a:extLst>
              <a:ext uri="{FF2B5EF4-FFF2-40B4-BE49-F238E27FC236}">
                <a16:creationId xmlns:a16="http://schemas.microsoft.com/office/drawing/2014/main" id="{7F72A023-B5BC-55CE-70B4-2051B5235AA8}"/>
              </a:ext>
            </a:extLst>
          </p:cNvPr>
          <p:cNvSpPr/>
          <p:nvPr/>
        </p:nvSpPr>
        <p:spPr>
          <a:xfrm flipV="1">
            <a:off x="6848526" y="1306286"/>
            <a:ext cx="5343475" cy="5551712"/>
          </a:xfrm>
          <a:custGeom>
            <a:avLst/>
            <a:gdLst>
              <a:gd name="connsiteX0" fmla="*/ 4164291 w 5343475"/>
              <a:gd name="connsiteY0" fmla="*/ 5551712 h 5551712"/>
              <a:gd name="connsiteX1" fmla="*/ 5205012 w 5343475"/>
              <a:gd name="connsiteY1" fmla="*/ 5418740 h 5551712"/>
              <a:gd name="connsiteX2" fmla="*/ 5343475 w 5343475"/>
              <a:gd name="connsiteY2" fmla="*/ 5378861 h 5551712"/>
              <a:gd name="connsiteX3" fmla="*/ 5343475 w 5343475"/>
              <a:gd name="connsiteY3" fmla="*/ 3366847 h 5551712"/>
              <a:gd name="connsiteX4" fmla="*/ 5276135 w 5343475"/>
              <a:gd name="connsiteY4" fmla="*/ 3408340 h 5551712"/>
              <a:gd name="connsiteX5" fmla="*/ 4164291 w 5343475"/>
              <a:gd name="connsiteY5" fmla="*/ 3693883 h 5551712"/>
              <a:gd name="connsiteX6" fmla="*/ 1831716 w 5343475"/>
              <a:gd name="connsiteY6" fmla="*/ 1328056 h 5551712"/>
              <a:gd name="connsiteX7" fmla="*/ 2230083 w 5343475"/>
              <a:gd name="connsiteY7" fmla="*/ 5299 h 5551712"/>
              <a:gd name="connsiteX8" fmla="*/ 2233990 w 5343475"/>
              <a:gd name="connsiteY8" fmla="*/ 0 h 5551712"/>
              <a:gd name="connsiteX9" fmla="*/ 211262 w 5343475"/>
              <a:gd name="connsiteY9" fmla="*/ 0 h 5551712"/>
              <a:gd name="connsiteX10" fmla="*/ 187218 w 5343475"/>
              <a:gd name="connsiteY10" fmla="*/ 72070 h 5551712"/>
              <a:gd name="connsiteX11" fmla="*/ 0 w 5343475"/>
              <a:gd name="connsiteY11" fmla="*/ 1328056 h 5551712"/>
              <a:gd name="connsiteX12" fmla="*/ 4164291 w 5343475"/>
              <a:gd name="connsiteY12" fmla="*/ 5551712 h 555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43475" h="5551712">
                <a:moveTo>
                  <a:pt x="4164291" y="5551712"/>
                </a:moveTo>
                <a:cubicBezTo>
                  <a:pt x="4523646" y="5551712"/>
                  <a:pt x="4872370" y="5505545"/>
                  <a:pt x="5205012" y="5418740"/>
                </a:cubicBezTo>
                <a:lnTo>
                  <a:pt x="5343475" y="5378861"/>
                </a:lnTo>
                <a:lnTo>
                  <a:pt x="5343475" y="3366847"/>
                </a:lnTo>
                <a:lnTo>
                  <a:pt x="5276135" y="3408340"/>
                </a:lnTo>
                <a:cubicBezTo>
                  <a:pt x="4945625" y="3590444"/>
                  <a:pt x="4566869" y="3693883"/>
                  <a:pt x="4164291" y="3693883"/>
                </a:cubicBezTo>
                <a:cubicBezTo>
                  <a:pt x="2876045" y="3693883"/>
                  <a:pt x="1831716" y="2634666"/>
                  <a:pt x="1831716" y="1328056"/>
                </a:cubicBezTo>
                <a:cubicBezTo>
                  <a:pt x="1831716" y="838077"/>
                  <a:pt x="1978575" y="382888"/>
                  <a:pt x="2230083" y="5299"/>
                </a:cubicBezTo>
                <a:lnTo>
                  <a:pt x="2233990" y="0"/>
                </a:lnTo>
                <a:lnTo>
                  <a:pt x="211262" y="0"/>
                </a:lnTo>
                <a:lnTo>
                  <a:pt x="187218" y="72070"/>
                </a:lnTo>
                <a:cubicBezTo>
                  <a:pt x="65547" y="468836"/>
                  <a:pt x="0" y="890682"/>
                  <a:pt x="0" y="1328056"/>
                </a:cubicBezTo>
                <a:cubicBezTo>
                  <a:pt x="0" y="3660716"/>
                  <a:pt x="1864417" y="5551712"/>
                  <a:pt x="4164291" y="5551712"/>
                </a:cubicBezTo>
                <a:close/>
              </a:path>
            </a:pathLst>
          </a:custGeom>
          <a:gradFill>
            <a:gsLst>
              <a:gs pos="0">
                <a:srgbClr val="2486C4">
                  <a:lumMod val="10000"/>
                  <a:lumOff val="90000"/>
                  <a:alpha val="25000"/>
                </a:srgbClr>
              </a:gs>
              <a:gs pos="100000">
                <a:srgbClr val="9CEE69">
                  <a:lumMod val="100000"/>
                  <a:alpha val="35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11" name="Symbol zastępczy obrazu 14" descr="Obraz zawierający osoba, drzewo, na wolnym powietrzu, roślina&#10;&#10;Opis wygenerowany automatycznie">
            <a:extLst>
              <a:ext uri="{FF2B5EF4-FFF2-40B4-BE49-F238E27FC236}">
                <a16:creationId xmlns:a16="http://schemas.microsoft.com/office/drawing/2014/main" id="{2FA906EA-8872-2E46-0B79-ADA7CEA7A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4" r="18424"/>
          <a:stretch>
            <a:fillRect/>
          </a:stretch>
        </p:blipFill>
        <p:spPr>
          <a:xfrm>
            <a:off x="6908803" y="1323649"/>
            <a:ext cx="4621735" cy="4879033"/>
          </a:xfrm>
          <a:custGeom>
            <a:avLst/>
            <a:gdLst>
              <a:gd name="connsiteX0" fmla="*/ 0 w 4621735"/>
              <a:gd name="connsiteY0" fmla="*/ 0 h 4879033"/>
              <a:gd name="connsiteX1" fmla="*/ 4621735 w 4621735"/>
              <a:gd name="connsiteY1" fmla="*/ 0 h 4879033"/>
              <a:gd name="connsiteX2" fmla="*/ 4621735 w 4621735"/>
              <a:gd name="connsiteY2" fmla="*/ 4879033 h 4879033"/>
              <a:gd name="connsiteX3" fmla="*/ 0 w 4621735"/>
              <a:gd name="connsiteY3" fmla="*/ 4879033 h 4879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1735" h="4879033">
                <a:moveTo>
                  <a:pt x="0" y="0"/>
                </a:moveTo>
                <a:lnTo>
                  <a:pt x="4621735" y="0"/>
                </a:lnTo>
                <a:lnTo>
                  <a:pt x="4621735" y="4879033"/>
                </a:lnTo>
                <a:lnTo>
                  <a:pt x="0" y="4879033"/>
                </a:lnTo>
                <a:close/>
              </a:path>
            </a:pathLst>
          </a:cu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FECCA1F8-CCF8-2A5C-6726-E123325DBF8C}"/>
              </a:ext>
            </a:extLst>
          </p:cNvPr>
          <p:cNvSpPr txBox="1"/>
          <p:nvPr/>
        </p:nvSpPr>
        <p:spPr>
          <a:xfrm>
            <a:off x="624117" y="4683307"/>
            <a:ext cx="1640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spc="-80" dirty="0">
                <a:latin typeface="DM Sans Light" pitchFamily="2" charset="0"/>
              </a:rPr>
              <a:t>2023</a:t>
            </a:r>
            <a:endParaRPr lang="en-GB" sz="2000" spc="-80" dirty="0">
              <a:latin typeface="DM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321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EBE395-5D9C-26DA-6130-003CD2171074}"/>
              </a:ext>
            </a:extLst>
          </p:cNvPr>
          <p:cNvSpPr/>
          <p:nvPr/>
        </p:nvSpPr>
        <p:spPr>
          <a:xfrm>
            <a:off x="-97869" y="2989079"/>
            <a:ext cx="12532873" cy="7057675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BB843D-35B9-64C0-A2D6-EC4745019462}"/>
              </a:ext>
            </a:extLst>
          </p:cNvPr>
          <p:cNvSpPr txBox="1"/>
          <p:nvPr/>
        </p:nvSpPr>
        <p:spPr>
          <a:xfrm>
            <a:off x="532165" y="520280"/>
            <a:ext cx="6970072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12. Instrumenty </a:t>
            </a:r>
            <a:br>
              <a:rPr lang="pl-PL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pl-PL" sz="48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wspomagające </a:t>
            </a:r>
            <a:br>
              <a:rPr lang="pl-PL" sz="48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pl-PL" sz="48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zielone </a:t>
            </a:r>
            <a:r>
              <a:rPr lang="pl-PL" sz="4800" spc="-3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zamówienia</a:t>
            </a:r>
            <a:endParaRPr lang="en-US" sz="48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7" name="Google Shape;88;p30">
            <a:extLst>
              <a:ext uri="{FF2B5EF4-FFF2-40B4-BE49-F238E27FC236}">
                <a16:creationId xmlns:a16="http://schemas.microsoft.com/office/drawing/2014/main" id="{68E0B17A-91D9-049D-508F-6E42F9A2541F}"/>
              </a:ext>
            </a:extLst>
          </p:cNvPr>
          <p:cNvSpPr txBox="1"/>
          <p:nvPr/>
        </p:nvSpPr>
        <p:spPr>
          <a:xfrm>
            <a:off x="989388" y="3277484"/>
            <a:ext cx="3802782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b="1" kern="100" dirty="0">
                <a:effectLst/>
                <a:latin typeface="DM Sans Light"/>
                <a:ea typeface="SimSun" panose="02010600030101010101" pitchFamily="2" charset="-122"/>
              </a:rPr>
              <a:t>Analiza potrzeb i wymagań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endParaRPr sz="1000" dirty="0">
              <a:latin typeface="DM Sans Light"/>
            </a:endParaRPr>
          </a:p>
        </p:txBody>
      </p:sp>
      <p:sp>
        <p:nvSpPr>
          <p:cNvPr id="3" name="Google Shape;88;p30">
            <a:extLst>
              <a:ext uri="{FF2B5EF4-FFF2-40B4-BE49-F238E27FC236}">
                <a16:creationId xmlns:a16="http://schemas.microsoft.com/office/drawing/2014/main" id="{597E6119-941F-21E4-64EE-5FB8351EE811}"/>
              </a:ext>
            </a:extLst>
          </p:cNvPr>
          <p:cNvSpPr txBox="1"/>
          <p:nvPr/>
        </p:nvSpPr>
        <p:spPr>
          <a:xfrm>
            <a:off x="999138" y="4033719"/>
            <a:ext cx="4048302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b="1" kern="100" dirty="0">
                <a:latin typeface="DM Sans Light"/>
                <a:ea typeface="SimSun" panose="02010600030101010101" pitchFamily="2" charset="-122"/>
              </a:rPr>
              <a:t>Opis przedmiotu zamówienia</a:t>
            </a:r>
            <a:br>
              <a:rPr lang="pl-PL" sz="1000" b="1" kern="100" dirty="0">
                <a:latin typeface="DM Sans Light"/>
                <a:ea typeface="SimSun" panose="02010600030101010101" pitchFamily="2" charset="-122"/>
              </a:rPr>
            </a:br>
            <a:r>
              <a:rPr lang="pl-PL" sz="1000" kern="100" dirty="0">
                <a:latin typeface="DM Sans Light"/>
                <a:ea typeface="SimSun" panose="02010600030101010101" pitchFamily="2" charset="-122"/>
              </a:rPr>
              <a:t>a) zielone standardy techniczne i ekologiczne etykiety</a:t>
            </a:r>
            <a:br>
              <a:rPr lang="pl-PL" sz="1000" kern="100" dirty="0">
                <a:latin typeface="DM Sans Light"/>
                <a:ea typeface="SimSun" panose="02010600030101010101" pitchFamily="2" charset="-122"/>
              </a:rPr>
            </a:br>
            <a:r>
              <a:rPr lang="pl-PL" sz="1000" kern="100" dirty="0">
                <a:latin typeface="DM Sans Light"/>
                <a:ea typeface="SimSun" panose="02010600030101010101" pitchFamily="2" charset="-122"/>
              </a:rPr>
              <a:t>b) wydajność i funkcjonalność</a:t>
            </a:r>
            <a:br>
              <a:rPr lang="pl-PL" sz="1000" kern="100" dirty="0">
                <a:latin typeface="DM Sans Light"/>
                <a:ea typeface="SimSun" panose="02010600030101010101" pitchFamily="2" charset="-122"/>
              </a:rPr>
            </a:br>
            <a:r>
              <a:rPr lang="pl-PL" sz="1000" kern="100" dirty="0">
                <a:latin typeface="DM Sans Light"/>
                <a:ea typeface="SimSun" panose="02010600030101010101" pitchFamily="2" charset="-122"/>
              </a:rPr>
              <a:t>c) metoda i proces produkcji</a:t>
            </a:r>
            <a:endParaRPr sz="1000" dirty="0">
              <a:latin typeface="DM Sans Light"/>
            </a:endParaRPr>
          </a:p>
        </p:txBody>
      </p:sp>
      <p:sp>
        <p:nvSpPr>
          <p:cNvPr id="10" name="Google Shape;88;p30">
            <a:extLst>
              <a:ext uri="{FF2B5EF4-FFF2-40B4-BE49-F238E27FC236}">
                <a16:creationId xmlns:a16="http://schemas.microsoft.com/office/drawing/2014/main" id="{D9813F75-A14C-263C-CEAC-84C7B08F23FE}"/>
              </a:ext>
            </a:extLst>
          </p:cNvPr>
          <p:cNvSpPr txBox="1"/>
          <p:nvPr/>
        </p:nvSpPr>
        <p:spPr>
          <a:xfrm>
            <a:off x="1038744" y="5150374"/>
            <a:ext cx="4188003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b="1" kern="100" dirty="0">
                <a:latin typeface="DM Sans Light"/>
                <a:ea typeface="SimSun" panose="02010600030101010101" pitchFamily="2" charset="-122"/>
              </a:rPr>
              <a:t>Środowiskowe kryteria oceny ofert, w tym rachunek kosztów cyklu życia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br>
              <a:rPr lang="pl-PL" sz="1000" kern="100" dirty="0">
                <a:effectLst/>
                <a:latin typeface="DM Sans Light"/>
                <a:ea typeface="SimSun" panose="02010600030101010101" pitchFamily="2" charset="-122"/>
              </a:rPr>
            </a:b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np.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poprzez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zakup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pojazdów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elektrycznych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do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realizacji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usługi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transportu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publicznego</a:t>
            </a:r>
            <a:endParaRPr sz="1000" dirty="0">
              <a:latin typeface="DM Sans Light"/>
            </a:endParaRPr>
          </a:p>
        </p:txBody>
      </p:sp>
      <p:sp>
        <p:nvSpPr>
          <p:cNvPr id="22" name="Google Shape;88;p30">
            <a:extLst>
              <a:ext uri="{FF2B5EF4-FFF2-40B4-BE49-F238E27FC236}">
                <a16:creationId xmlns:a16="http://schemas.microsoft.com/office/drawing/2014/main" id="{28BAC6F6-8A8F-89ED-B481-CCBE75C9FAAE}"/>
              </a:ext>
            </a:extLst>
          </p:cNvPr>
          <p:cNvSpPr txBox="1"/>
          <p:nvPr/>
        </p:nvSpPr>
        <p:spPr>
          <a:xfrm>
            <a:off x="6018532" y="3275491"/>
            <a:ext cx="4094416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b="1" kern="100" dirty="0">
                <a:effectLst/>
                <a:latin typeface="DM Sans Light"/>
                <a:ea typeface="SimSun" panose="02010600030101010101" pitchFamily="2" charset="-122"/>
              </a:rPr>
              <a:t>Warunki udziału w postępowaniu</a:t>
            </a:r>
            <a:endParaRPr lang="pl-PL" sz="1000" dirty="0">
              <a:latin typeface="DM Sans Light"/>
            </a:endParaRPr>
          </a:p>
        </p:txBody>
      </p:sp>
      <p:sp>
        <p:nvSpPr>
          <p:cNvPr id="25" name="Google Shape;88;p30">
            <a:extLst>
              <a:ext uri="{FF2B5EF4-FFF2-40B4-BE49-F238E27FC236}">
                <a16:creationId xmlns:a16="http://schemas.microsoft.com/office/drawing/2014/main" id="{3A1A1909-C254-609F-B73B-0B763DBA7882}"/>
              </a:ext>
            </a:extLst>
          </p:cNvPr>
          <p:cNvSpPr txBox="1"/>
          <p:nvPr/>
        </p:nvSpPr>
        <p:spPr>
          <a:xfrm>
            <a:off x="6018533" y="4038041"/>
            <a:ext cx="3802782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b="1" kern="100" dirty="0">
                <a:effectLst/>
                <a:latin typeface="DM Sans Light"/>
                <a:ea typeface="SimSun" panose="02010600030101010101" pitchFamily="2" charset="-122"/>
              </a:rPr>
              <a:t>Podstawy wykluczenia związane z ochroną środowiska</a:t>
            </a:r>
            <a:endParaRPr sz="1000" dirty="0">
              <a:latin typeface="DM Sans Light"/>
            </a:endParaRPr>
          </a:p>
        </p:txBody>
      </p:sp>
      <p:sp>
        <p:nvSpPr>
          <p:cNvPr id="31" name="Google Shape;88;p30">
            <a:extLst>
              <a:ext uri="{FF2B5EF4-FFF2-40B4-BE49-F238E27FC236}">
                <a16:creationId xmlns:a16="http://schemas.microsoft.com/office/drawing/2014/main" id="{1A83E2C0-4C1D-4041-5CA3-749B1F0E4B58}"/>
              </a:ext>
            </a:extLst>
          </p:cNvPr>
          <p:cNvSpPr txBox="1"/>
          <p:nvPr/>
        </p:nvSpPr>
        <p:spPr>
          <a:xfrm>
            <a:off x="6004058" y="5115180"/>
            <a:ext cx="3802782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b="1" kern="100" dirty="0">
                <a:latin typeface="DM Sans Light"/>
                <a:ea typeface="SimSun" panose="02010600030101010101" pitchFamily="2" charset="-122"/>
              </a:rPr>
              <a:t>Sposób realizacji zamówienia</a:t>
            </a:r>
            <a:endParaRPr sz="1000" dirty="0">
              <a:latin typeface="DM Sans Light"/>
            </a:endParaRPr>
          </a:p>
        </p:txBody>
      </p:sp>
      <p:pic>
        <p:nvPicPr>
          <p:cNvPr id="44" name="Symbol zastępczy obrazu 12">
            <a:extLst>
              <a:ext uri="{FF2B5EF4-FFF2-40B4-BE49-F238E27FC236}">
                <a16:creationId xmlns:a16="http://schemas.microsoft.com/office/drawing/2014/main" id="{C9C7C579-CE20-D33A-79A9-6B86F5CA6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0" r="27410"/>
          <a:stretch/>
        </p:blipFill>
        <p:spPr>
          <a:xfrm>
            <a:off x="9570771" y="2990183"/>
            <a:ext cx="2621229" cy="3867818"/>
          </a:xfrm>
          <a:custGeom>
            <a:avLst/>
            <a:gdLst>
              <a:gd name="connsiteX0" fmla="*/ 0 w 3703391"/>
              <a:gd name="connsiteY0" fmla="*/ 0 h 5464628"/>
              <a:gd name="connsiteX1" fmla="*/ 3703391 w 3703391"/>
              <a:gd name="connsiteY1" fmla="*/ 0 h 5464628"/>
              <a:gd name="connsiteX2" fmla="*/ 3703391 w 3703391"/>
              <a:gd name="connsiteY2" fmla="*/ 5464628 h 5464628"/>
              <a:gd name="connsiteX3" fmla="*/ 0 w 3703391"/>
              <a:gd name="connsiteY3" fmla="*/ 5464628 h 546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3391" h="5464628">
                <a:moveTo>
                  <a:pt x="0" y="0"/>
                </a:moveTo>
                <a:lnTo>
                  <a:pt x="3703391" y="0"/>
                </a:lnTo>
                <a:lnTo>
                  <a:pt x="3703391" y="5464628"/>
                </a:lnTo>
                <a:lnTo>
                  <a:pt x="0" y="5464628"/>
                </a:lnTo>
                <a:close/>
              </a:path>
            </a:pathLst>
          </a:custGeom>
        </p:spPr>
      </p:pic>
      <p:sp>
        <p:nvSpPr>
          <p:cNvPr id="45" name="Rectangle 38">
            <a:extLst>
              <a:ext uri="{FF2B5EF4-FFF2-40B4-BE49-F238E27FC236}">
                <a16:creationId xmlns:a16="http://schemas.microsoft.com/office/drawing/2014/main" id="{6DE22188-34F2-A143-C831-44C8C34AC0E4}"/>
              </a:ext>
            </a:extLst>
          </p:cNvPr>
          <p:cNvSpPr/>
          <p:nvPr/>
        </p:nvSpPr>
        <p:spPr>
          <a:xfrm>
            <a:off x="11431794" y="2990183"/>
            <a:ext cx="760208" cy="3867817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9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Obraz 49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C3F26572-ECAE-543D-99E2-81221AE1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017" y="288481"/>
            <a:ext cx="2136127" cy="965596"/>
          </a:xfrm>
          <a:prstGeom prst="rect">
            <a:avLst/>
          </a:prstGeom>
        </p:spPr>
      </p:pic>
      <p:grpSp>
        <p:nvGrpSpPr>
          <p:cNvPr id="51" name="Grupa 50">
            <a:extLst>
              <a:ext uri="{FF2B5EF4-FFF2-40B4-BE49-F238E27FC236}">
                <a16:creationId xmlns:a16="http://schemas.microsoft.com/office/drawing/2014/main" id="{C9BD343E-E976-B0EA-D4E1-49DA64DFA974}"/>
              </a:ext>
            </a:extLst>
          </p:cNvPr>
          <p:cNvGrpSpPr/>
          <p:nvPr/>
        </p:nvGrpSpPr>
        <p:grpSpPr>
          <a:xfrm>
            <a:off x="8854555" y="305554"/>
            <a:ext cx="838462" cy="830162"/>
            <a:chOff x="4527786" y="1890615"/>
            <a:chExt cx="4348457" cy="4305412"/>
          </a:xfrm>
        </p:grpSpPr>
        <p:sp>
          <p:nvSpPr>
            <p:cNvPr id="52" name="Teardrop 4">
              <a:extLst>
                <a:ext uri="{FF2B5EF4-FFF2-40B4-BE49-F238E27FC236}">
                  <a16:creationId xmlns:a16="http://schemas.microsoft.com/office/drawing/2014/main" id="{0D3D338A-B2EF-C8EF-14B3-6DBD4B9CA979}"/>
                </a:ext>
              </a:extLst>
            </p:cNvPr>
            <p:cNvSpPr/>
            <p:nvPr/>
          </p:nvSpPr>
          <p:spPr>
            <a:xfrm rot="8100000">
              <a:off x="6361581" y="1890615"/>
              <a:ext cx="1720668" cy="1720667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Teardrop 6">
              <a:extLst>
                <a:ext uri="{FF2B5EF4-FFF2-40B4-BE49-F238E27FC236}">
                  <a16:creationId xmlns:a16="http://schemas.microsoft.com/office/drawing/2014/main" id="{0D6FC8A8-E8FD-8134-6B72-6E437596FAC7}"/>
                </a:ext>
              </a:extLst>
            </p:cNvPr>
            <p:cNvSpPr/>
            <p:nvPr/>
          </p:nvSpPr>
          <p:spPr>
            <a:xfrm rot="13500000">
              <a:off x="7578967" y="3394683"/>
              <a:ext cx="1297275" cy="1297276"/>
            </a:xfrm>
            <a:prstGeom prst="teardrop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>
                    <a:lumMod val="75000"/>
                  </a:schemeClr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Teardrop 7">
              <a:extLst>
                <a:ext uri="{FF2B5EF4-FFF2-40B4-BE49-F238E27FC236}">
                  <a16:creationId xmlns:a16="http://schemas.microsoft.com/office/drawing/2014/main" id="{90165624-32C2-9610-D8D5-5BE970BCD6AB}"/>
                </a:ext>
              </a:extLst>
            </p:cNvPr>
            <p:cNvSpPr/>
            <p:nvPr/>
          </p:nvSpPr>
          <p:spPr>
            <a:xfrm rot="18900000">
              <a:off x="6361580" y="4475360"/>
              <a:ext cx="1720668" cy="1720667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id="{26792ABE-0012-934A-50BD-BBC8032A9A1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5" y="2293748"/>
              <a:ext cx="914400" cy="914400"/>
            </a:xfrm>
            <a:custGeom>
              <a:avLst/>
              <a:gdLst>
                <a:gd name="T0" fmla="*/ 153 w 160"/>
                <a:gd name="T1" fmla="*/ 65 h 160"/>
                <a:gd name="T2" fmla="*/ 142 w 160"/>
                <a:gd name="T3" fmla="*/ 64 h 160"/>
                <a:gd name="T4" fmla="*/ 134 w 160"/>
                <a:gd name="T5" fmla="*/ 56 h 160"/>
                <a:gd name="T6" fmla="*/ 136 w 160"/>
                <a:gd name="T7" fmla="*/ 46 h 160"/>
                <a:gd name="T8" fmla="*/ 140 w 160"/>
                <a:gd name="T9" fmla="*/ 38 h 160"/>
                <a:gd name="T10" fmla="*/ 140 w 160"/>
                <a:gd name="T11" fmla="*/ 27 h 160"/>
                <a:gd name="T12" fmla="*/ 131 w 160"/>
                <a:gd name="T13" fmla="*/ 19 h 160"/>
                <a:gd name="T14" fmla="*/ 121 w 160"/>
                <a:gd name="T15" fmla="*/ 17 h 160"/>
                <a:gd name="T16" fmla="*/ 113 w 160"/>
                <a:gd name="T17" fmla="*/ 24 h 160"/>
                <a:gd name="T18" fmla="*/ 102 w 160"/>
                <a:gd name="T19" fmla="*/ 24 h 160"/>
                <a:gd name="T20" fmla="*/ 96 w 160"/>
                <a:gd name="T21" fmla="*/ 16 h 160"/>
                <a:gd name="T22" fmla="*/ 94 w 160"/>
                <a:gd name="T23" fmla="*/ 6 h 160"/>
                <a:gd name="T24" fmla="*/ 86 w 160"/>
                <a:gd name="T25" fmla="*/ 0 h 160"/>
                <a:gd name="T26" fmla="*/ 73 w 160"/>
                <a:gd name="T27" fmla="*/ 0 h 160"/>
                <a:gd name="T28" fmla="*/ 65 w 160"/>
                <a:gd name="T29" fmla="*/ 6 h 160"/>
                <a:gd name="T30" fmla="*/ 64 w 160"/>
                <a:gd name="T31" fmla="*/ 16 h 160"/>
                <a:gd name="T32" fmla="*/ 57 w 160"/>
                <a:gd name="T33" fmla="*/ 24 h 160"/>
                <a:gd name="T34" fmla="*/ 46 w 160"/>
                <a:gd name="T35" fmla="*/ 24 h 160"/>
                <a:gd name="T36" fmla="*/ 38 w 160"/>
                <a:gd name="T37" fmla="*/ 17 h 160"/>
                <a:gd name="T38" fmla="*/ 27 w 160"/>
                <a:gd name="T39" fmla="*/ 19 h 160"/>
                <a:gd name="T40" fmla="*/ 19 w 160"/>
                <a:gd name="T41" fmla="*/ 27 h 160"/>
                <a:gd name="T42" fmla="*/ 17 w 160"/>
                <a:gd name="T43" fmla="*/ 38 h 160"/>
                <a:gd name="T44" fmla="*/ 24 w 160"/>
                <a:gd name="T45" fmla="*/ 46 h 160"/>
                <a:gd name="T46" fmla="*/ 24 w 160"/>
                <a:gd name="T47" fmla="*/ 56 h 160"/>
                <a:gd name="T48" fmla="*/ 16 w 160"/>
                <a:gd name="T49" fmla="*/ 64 h 160"/>
                <a:gd name="T50" fmla="*/ 6 w 160"/>
                <a:gd name="T51" fmla="*/ 65 h 160"/>
                <a:gd name="T52" fmla="*/ 0 w 160"/>
                <a:gd name="T53" fmla="*/ 73 h 160"/>
                <a:gd name="T54" fmla="*/ 0 w 160"/>
                <a:gd name="T55" fmla="*/ 86 h 160"/>
                <a:gd name="T56" fmla="*/ 6 w 160"/>
                <a:gd name="T57" fmla="*/ 93 h 160"/>
                <a:gd name="T58" fmla="*/ 16 w 160"/>
                <a:gd name="T59" fmla="*/ 96 h 160"/>
                <a:gd name="T60" fmla="*/ 24 w 160"/>
                <a:gd name="T61" fmla="*/ 102 h 160"/>
                <a:gd name="T62" fmla="*/ 24 w 160"/>
                <a:gd name="T63" fmla="*/ 113 h 160"/>
                <a:gd name="T64" fmla="*/ 17 w 160"/>
                <a:gd name="T65" fmla="*/ 121 h 160"/>
                <a:gd name="T66" fmla="*/ 19 w 160"/>
                <a:gd name="T67" fmla="*/ 131 h 160"/>
                <a:gd name="T68" fmla="*/ 27 w 160"/>
                <a:gd name="T69" fmla="*/ 141 h 160"/>
                <a:gd name="T70" fmla="*/ 38 w 160"/>
                <a:gd name="T71" fmla="*/ 141 h 160"/>
                <a:gd name="T72" fmla="*/ 46 w 160"/>
                <a:gd name="T73" fmla="*/ 136 h 160"/>
                <a:gd name="T74" fmla="*/ 57 w 160"/>
                <a:gd name="T75" fmla="*/ 134 h 160"/>
                <a:gd name="T76" fmla="*/ 64 w 160"/>
                <a:gd name="T77" fmla="*/ 142 h 160"/>
                <a:gd name="T78" fmla="*/ 65 w 160"/>
                <a:gd name="T79" fmla="*/ 153 h 160"/>
                <a:gd name="T80" fmla="*/ 73 w 160"/>
                <a:gd name="T81" fmla="*/ 160 h 160"/>
                <a:gd name="T82" fmla="*/ 86 w 160"/>
                <a:gd name="T83" fmla="*/ 160 h 160"/>
                <a:gd name="T84" fmla="*/ 94 w 160"/>
                <a:gd name="T85" fmla="*/ 153 h 160"/>
                <a:gd name="T86" fmla="*/ 96 w 160"/>
                <a:gd name="T87" fmla="*/ 142 h 160"/>
                <a:gd name="T88" fmla="*/ 102 w 160"/>
                <a:gd name="T89" fmla="*/ 134 h 160"/>
                <a:gd name="T90" fmla="*/ 113 w 160"/>
                <a:gd name="T91" fmla="*/ 136 h 160"/>
                <a:gd name="T92" fmla="*/ 121 w 160"/>
                <a:gd name="T93" fmla="*/ 141 h 160"/>
                <a:gd name="T94" fmla="*/ 131 w 160"/>
                <a:gd name="T95" fmla="*/ 141 h 160"/>
                <a:gd name="T96" fmla="*/ 140 w 160"/>
                <a:gd name="T97" fmla="*/ 131 h 160"/>
                <a:gd name="T98" fmla="*/ 140 w 160"/>
                <a:gd name="T99" fmla="*/ 121 h 160"/>
                <a:gd name="T100" fmla="*/ 136 w 160"/>
                <a:gd name="T101" fmla="*/ 113 h 160"/>
                <a:gd name="T102" fmla="*/ 134 w 160"/>
                <a:gd name="T103" fmla="*/ 102 h 160"/>
                <a:gd name="T104" fmla="*/ 142 w 160"/>
                <a:gd name="T105" fmla="*/ 96 h 160"/>
                <a:gd name="T106" fmla="*/ 153 w 160"/>
                <a:gd name="T107" fmla="*/ 93 h 160"/>
                <a:gd name="T108" fmla="*/ 160 w 160"/>
                <a:gd name="T109" fmla="*/ 86 h 160"/>
                <a:gd name="T110" fmla="*/ 160 w 160"/>
                <a:gd name="T111" fmla="*/ 73 h 160"/>
                <a:gd name="T112" fmla="*/ 153 w 160"/>
                <a:gd name="T113" fmla="*/ 65 h 160"/>
                <a:gd name="T114" fmla="*/ 80 w 160"/>
                <a:gd name="T115" fmla="*/ 109 h 160"/>
                <a:gd name="T116" fmla="*/ 51 w 160"/>
                <a:gd name="T117" fmla="*/ 80 h 160"/>
                <a:gd name="T118" fmla="*/ 80 w 160"/>
                <a:gd name="T119" fmla="*/ 51 h 160"/>
                <a:gd name="T120" fmla="*/ 108 w 160"/>
                <a:gd name="T121" fmla="*/ 80 h 160"/>
                <a:gd name="T122" fmla="*/ 80 w 160"/>
                <a:gd name="T123" fmla="*/ 10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" h="160">
                  <a:moveTo>
                    <a:pt x="153" y="65"/>
                  </a:moveTo>
                  <a:cubicBezTo>
                    <a:pt x="142" y="64"/>
                    <a:pt x="142" y="64"/>
                    <a:pt x="142" y="64"/>
                  </a:cubicBezTo>
                  <a:cubicBezTo>
                    <a:pt x="139" y="64"/>
                    <a:pt x="136" y="61"/>
                    <a:pt x="134" y="56"/>
                  </a:cubicBezTo>
                  <a:cubicBezTo>
                    <a:pt x="132" y="53"/>
                    <a:pt x="132" y="48"/>
                    <a:pt x="136" y="46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4" y="35"/>
                    <a:pt x="144" y="30"/>
                    <a:pt x="140" y="27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9" y="16"/>
                    <a:pt x="124" y="16"/>
                    <a:pt x="121" y="17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0" y="25"/>
                    <a:pt x="105" y="25"/>
                    <a:pt x="102" y="24"/>
                  </a:cubicBezTo>
                  <a:cubicBezTo>
                    <a:pt x="99" y="22"/>
                    <a:pt x="96" y="19"/>
                    <a:pt x="96" y="1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2" y="3"/>
                    <a:pt x="89" y="0"/>
                    <a:pt x="86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0" y="0"/>
                    <a:pt x="65" y="3"/>
                    <a:pt x="65" y="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19"/>
                    <a:pt x="60" y="22"/>
                    <a:pt x="57" y="24"/>
                  </a:cubicBezTo>
                  <a:cubicBezTo>
                    <a:pt x="52" y="25"/>
                    <a:pt x="48" y="25"/>
                    <a:pt x="46" y="24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5" y="16"/>
                    <a:pt x="30" y="16"/>
                    <a:pt x="27" y="19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6" y="30"/>
                    <a:pt x="16" y="35"/>
                    <a:pt x="17" y="3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8"/>
                    <a:pt x="25" y="53"/>
                    <a:pt x="24" y="56"/>
                  </a:cubicBezTo>
                  <a:cubicBezTo>
                    <a:pt x="24" y="61"/>
                    <a:pt x="19" y="64"/>
                    <a:pt x="16" y="64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3" y="65"/>
                    <a:pt x="0" y="69"/>
                    <a:pt x="0" y="7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9"/>
                    <a:pt x="3" y="93"/>
                    <a:pt x="6" y="93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9" y="96"/>
                    <a:pt x="24" y="99"/>
                    <a:pt x="24" y="102"/>
                  </a:cubicBezTo>
                  <a:cubicBezTo>
                    <a:pt x="25" y="105"/>
                    <a:pt x="25" y="110"/>
                    <a:pt x="24" y="113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16" y="125"/>
                    <a:pt x="16" y="129"/>
                    <a:pt x="19" y="131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30" y="142"/>
                    <a:pt x="35" y="144"/>
                    <a:pt x="38" y="141"/>
                  </a:cubicBezTo>
                  <a:cubicBezTo>
                    <a:pt x="46" y="136"/>
                    <a:pt x="46" y="136"/>
                    <a:pt x="46" y="136"/>
                  </a:cubicBezTo>
                  <a:cubicBezTo>
                    <a:pt x="48" y="133"/>
                    <a:pt x="52" y="133"/>
                    <a:pt x="57" y="134"/>
                  </a:cubicBezTo>
                  <a:cubicBezTo>
                    <a:pt x="60" y="136"/>
                    <a:pt x="64" y="139"/>
                    <a:pt x="64" y="142"/>
                  </a:cubicBezTo>
                  <a:cubicBezTo>
                    <a:pt x="65" y="153"/>
                    <a:pt x="65" y="153"/>
                    <a:pt x="65" y="153"/>
                  </a:cubicBezTo>
                  <a:cubicBezTo>
                    <a:pt x="65" y="157"/>
                    <a:pt x="70" y="160"/>
                    <a:pt x="73" y="160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9" y="160"/>
                    <a:pt x="92" y="157"/>
                    <a:pt x="94" y="153"/>
                  </a:cubicBezTo>
                  <a:cubicBezTo>
                    <a:pt x="96" y="142"/>
                    <a:pt x="96" y="142"/>
                    <a:pt x="96" y="142"/>
                  </a:cubicBezTo>
                  <a:cubicBezTo>
                    <a:pt x="96" y="139"/>
                    <a:pt x="99" y="136"/>
                    <a:pt x="102" y="134"/>
                  </a:cubicBezTo>
                  <a:cubicBezTo>
                    <a:pt x="105" y="133"/>
                    <a:pt x="110" y="133"/>
                    <a:pt x="113" y="136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4" y="144"/>
                    <a:pt x="129" y="142"/>
                    <a:pt x="131" y="141"/>
                  </a:cubicBezTo>
                  <a:cubicBezTo>
                    <a:pt x="140" y="131"/>
                    <a:pt x="140" y="131"/>
                    <a:pt x="140" y="131"/>
                  </a:cubicBezTo>
                  <a:cubicBezTo>
                    <a:pt x="144" y="129"/>
                    <a:pt x="144" y="125"/>
                    <a:pt x="140" y="121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2" y="110"/>
                    <a:pt x="132" y="105"/>
                    <a:pt x="134" y="102"/>
                  </a:cubicBezTo>
                  <a:cubicBezTo>
                    <a:pt x="136" y="99"/>
                    <a:pt x="139" y="96"/>
                    <a:pt x="142" y="96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156" y="93"/>
                    <a:pt x="160" y="89"/>
                    <a:pt x="160" y="86"/>
                  </a:cubicBezTo>
                  <a:cubicBezTo>
                    <a:pt x="160" y="73"/>
                    <a:pt x="160" y="73"/>
                    <a:pt x="160" y="73"/>
                  </a:cubicBezTo>
                  <a:cubicBezTo>
                    <a:pt x="160" y="69"/>
                    <a:pt x="156" y="65"/>
                    <a:pt x="153" y="65"/>
                  </a:cubicBezTo>
                  <a:close/>
                  <a:moveTo>
                    <a:pt x="80" y="109"/>
                  </a:moveTo>
                  <a:cubicBezTo>
                    <a:pt x="64" y="109"/>
                    <a:pt x="51" y="96"/>
                    <a:pt x="51" y="80"/>
                  </a:cubicBezTo>
                  <a:cubicBezTo>
                    <a:pt x="51" y="64"/>
                    <a:pt x="64" y="51"/>
                    <a:pt x="80" y="51"/>
                  </a:cubicBezTo>
                  <a:cubicBezTo>
                    <a:pt x="96" y="51"/>
                    <a:pt x="108" y="64"/>
                    <a:pt x="108" y="80"/>
                  </a:cubicBezTo>
                  <a:cubicBezTo>
                    <a:pt x="108" y="96"/>
                    <a:pt x="96" y="109"/>
                    <a:pt x="80" y="10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95">
              <a:extLst>
                <a:ext uri="{FF2B5EF4-FFF2-40B4-BE49-F238E27FC236}">
                  <a16:creationId xmlns:a16="http://schemas.microsoft.com/office/drawing/2014/main" id="{8F99C7D5-133B-FD5B-DB11-D045E4EDC53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4" y="4927071"/>
              <a:ext cx="914400" cy="817244"/>
            </a:xfrm>
            <a:custGeom>
              <a:avLst/>
              <a:gdLst>
                <a:gd name="T0" fmla="*/ 133 w 160"/>
                <a:gd name="T1" fmla="*/ 24 h 143"/>
                <a:gd name="T2" fmla="*/ 160 w 160"/>
                <a:gd name="T3" fmla="*/ 0 h 143"/>
                <a:gd name="T4" fmla="*/ 123 w 160"/>
                <a:gd name="T5" fmla="*/ 20 h 143"/>
                <a:gd name="T6" fmla="*/ 79 w 160"/>
                <a:gd name="T7" fmla="*/ 19 h 143"/>
                <a:gd name="T8" fmla="*/ 36 w 160"/>
                <a:gd name="T9" fmla="*/ 18 h 143"/>
                <a:gd name="T10" fmla="*/ 0 w 160"/>
                <a:gd name="T11" fmla="*/ 67 h 143"/>
                <a:gd name="T12" fmla="*/ 16 w 160"/>
                <a:gd name="T13" fmla="*/ 82 h 143"/>
                <a:gd name="T14" fmla="*/ 11 w 160"/>
                <a:gd name="T15" fmla="*/ 101 h 143"/>
                <a:gd name="T16" fmla="*/ 20 w 160"/>
                <a:gd name="T17" fmla="*/ 106 h 143"/>
                <a:gd name="T18" fmla="*/ 26 w 160"/>
                <a:gd name="T19" fmla="*/ 114 h 143"/>
                <a:gd name="T20" fmla="*/ 38 w 160"/>
                <a:gd name="T21" fmla="*/ 119 h 143"/>
                <a:gd name="T22" fmla="*/ 49 w 160"/>
                <a:gd name="T23" fmla="*/ 132 h 143"/>
                <a:gd name="T24" fmla="*/ 59 w 160"/>
                <a:gd name="T25" fmla="*/ 130 h 143"/>
                <a:gd name="T26" fmla="*/ 62 w 160"/>
                <a:gd name="T27" fmla="*/ 135 h 143"/>
                <a:gd name="T28" fmla="*/ 70 w 160"/>
                <a:gd name="T29" fmla="*/ 138 h 143"/>
                <a:gd name="T30" fmla="*/ 78 w 160"/>
                <a:gd name="T31" fmla="*/ 137 h 143"/>
                <a:gd name="T32" fmla="*/ 91 w 160"/>
                <a:gd name="T33" fmla="*/ 141 h 143"/>
                <a:gd name="T34" fmla="*/ 94 w 160"/>
                <a:gd name="T35" fmla="*/ 131 h 143"/>
                <a:gd name="T36" fmla="*/ 111 w 160"/>
                <a:gd name="T37" fmla="*/ 124 h 143"/>
                <a:gd name="T38" fmla="*/ 123 w 160"/>
                <a:gd name="T39" fmla="*/ 125 h 143"/>
                <a:gd name="T40" fmla="*/ 138 w 160"/>
                <a:gd name="T41" fmla="*/ 114 h 143"/>
                <a:gd name="T42" fmla="*/ 136 w 160"/>
                <a:gd name="T43" fmla="*/ 94 h 143"/>
                <a:gd name="T44" fmla="*/ 155 w 160"/>
                <a:gd name="T45" fmla="*/ 74 h 143"/>
                <a:gd name="T46" fmla="*/ 160 w 160"/>
                <a:gd name="T47" fmla="*/ 63 h 143"/>
                <a:gd name="T48" fmla="*/ 143 w 160"/>
                <a:gd name="T49" fmla="*/ 75 h 143"/>
                <a:gd name="T50" fmla="*/ 120 w 160"/>
                <a:gd name="T51" fmla="*/ 88 h 143"/>
                <a:gd name="T52" fmla="*/ 117 w 160"/>
                <a:gd name="T53" fmla="*/ 101 h 143"/>
                <a:gd name="T54" fmla="*/ 106 w 160"/>
                <a:gd name="T55" fmla="*/ 101 h 143"/>
                <a:gd name="T56" fmla="*/ 102 w 160"/>
                <a:gd name="T57" fmla="*/ 111 h 143"/>
                <a:gd name="T58" fmla="*/ 92 w 160"/>
                <a:gd name="T59" fmla="*/ 112 h 143"/>
                <a:gd name="T60" fmla="*/ 85 w 160"/>
                <a:gd name="T61" fmla="*/ 122 h 143"/>
                <a:gd name="T62" fmla="*/ 75 w 160"/>
                <a:gd name="T63" fmla="*/ 131 h 143"/>
                <a:gd name="T64" fmla="*/ 70 w 160"/>
                <a:gd name="T65" fmla="*/ 132 h 143"/>
                <a:gd name="T66" fmla="*/ 67 w 160"/>
                <a:gd name="T67" fmla="*/ 127 h 143"/>
                <a:gd name="T68" fmla="*/ 84 w 160"/>
                <a:gd name="T69" fmla="*/ 112 h 143"/>
                <a:gd name="T70" fmla="*/ 83 w 160"/>
                <a:gd name="T71" fmla="*/ 106 h 143"/>
                <a:gd name="T72" fmla="*/ 56 w 160"/>
                <a:gd name="T73" fmla="*/ 125 h 143"/>
                <a:gd name="T74" fmla="*/ 46 w 160"/>
                <a:gd name="T75" fmla="*/ 124 h 143"/>
                <a:gd name="T76" fmla="*/ 78 w 160"/>
                <a:gd name="T77" fmla="*/ 93 h 143"/>
                <a:gd name="T78" fmla="*/ 75 w 160"/>
                <a:gd name="T79" fmla="*/ 88 h 143"/>
                <a:gd name="T80" fmla="*/ 43 w 160"/>
                <a:gd name="T81" fmla="*/ 110 h 143"/>
                <a:gd name="T82" fmla="*/ 31 w 160"/>
                <a:gd name="T83" fmla="*/ 110 h 143"/>
                <a:gd name="T84" fmla="*/ 35 w 160"/>
                <a:gd name="T85" fmla="*/ 100 h 143"/>
                <a:gd name="T86" fmla="*/ 69 w 160"/>
                <a:gd name="T87" fmla="*/ 75 h 143"/>
                <a:gd name="T88" fmla="*/ 64 w 160"/>
                <a:gd name="T89" fmla="*/ 72 h 143"/>
                <a:gd name="T90" fmla="*/ 28 w 160"/>
                <a:gd name="T91" fmla="*/ 96 h 143"/>
                <a:gd name="T92" fmla="*/ 16 w 160"/>
                <a:gd name="T93" fmla="*/ 98 h 143"/>
                <a:gd name="T94" fmla="*/ 84 w 160"/>
                <a:gd name="T95" fmla="*/ 40 h 143"/>
                <a:gd name="T96" fmla="*/ 112 w 160"/>
                <a:gd name="T97" fmla="*/ 68 h 143"/>
                <a:gd name="T98" fmla="*/ 111 w 160"/>
                <a:gd name="T99" fmla="*/ 37 h 143"/>
                <a:gd name="T100" fmla="*/ 117 w 160"/>
                <a:gd name="T101" fmla="*/ 26 h 143"/>
                <a:gd name="T102" fmla="*/ 124 w 160"/>
                <a:gd name="T103" fmla="*/ 26 h 143"/>
                <a:gd name="T104" fmla="*/ 124 w 160"/>
                <a:gd name="T105" fmla="*/ 2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0" h="143">
                  <a:moveTo>
                    <a:pt x="124" y="26"/>
                  </a:moveTo>
                  <a:cubicBezTo>
                    <a:pt x="128" y="26"/>
                    <a:pt x="131" y="26"/>
                    <a:pt x="133" y="24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8" y="20"/>
                    <a:pt x="126" y="20"/>
                    <a:pt x="123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1" y="19"/>
                    <a:pt x="80" y="19"/>
                    <a:pt x="79" y="19"/>
                  </a:cubicBezTo>
                  <a:cubicBezTo>
                    <a:pt x="67" y="15"/>
                    <a:pt x="57" y="16"/>
                    <a:pt x="51" y="19"/>
                  </a:cubicBezTo>
                  <a:cubicBezTo>
                    <a:pt x="46" y="20"/>
                    <a:pt x="41" y="19"/>
                    <a:pt x="36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9" y="72"/>
                    <a:pt x="14" y="77"/>
                    <a:pt x="16" y="82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8" y="88"/>
                    <a:pt x="6" y="95"/>
                    <a:pt x="11" y="101"/>
                  </a:cubicBezTo>
                  <a:cubicBezTo>
                    <a:pt x="12" y="104"/>
                    <a:pt x="16" y="106"/>
                    <a:pt x="19" y="106"/>
                  </a:cubicBezTo>
                  <a:cubicBezTo>
                    <a:pt x="20" y="106"/>
                    <a:pt x="20" y="106"/>
                    <a:pt x="20" y="106"/>
                  </a:cubicBezTo>
                  <a:cubicBezTo>
                    <a:pt x="21" y="106"/>
                    <a:pt x="22" y="106"/>
                    <a:pt x="24" y="106"/>
                  </a:cubicBezTo>
                  <a:cubicBezTo>
                    <a:pt x="24" y="109"/>
                    <a:pt x="25" y="111"/>
                    <a:pt x="26" y="114"/>
                  </a:cubicBezTo>
                  <a:cubicBezTo>
                    <a:pt x="28" y="117"/>
                    <a:pt x="32" y="119"/>
                    <a:pt x="36" y="119"/>
                  </a:cubicBezTo>
                  <a:cubicBezTo>
                    <a:pt x="37" y="119"/>
                    <a:pt x="38" y="119"/>
                    <a:pt x="38" y="119"/>
                  </a:cubicBezTo>
                  <a:cubicBezTo>
                    <a:pt x="38" y="122"/>
                    <a:pt x="40" y="125"/>
                    <a:pt x="41" y="127"/>
                  </a:cubicBezTo>
                  <a:cubicBezTo>
                    <a:pt x="43" y="130"/>
                    <a:pt x="46" y="132"/>
                    <a:pt x="49" y="132"/>
                  </a:cubicBezTo>
                  <a:cubicBezTo>
                    <a:pt x="51" y="132"/>
                    <a:pt x="51" y="132"/>
                    <a:pt x="51" y="132"/>
                  </a:cubicBezTo>
                  <a:cubicBezTo>
                    <a:pt x="54" y="132"/>
                    <a:pt x="57" y="132"/>
                    <a:pt x="59" y="130"/>
                  </a:cubicBezTo>
                  <a:cubicBezTo>
                    <a:pt x="60" y="130"/>
                    <a:pt x="60" y="130"/>
                    <a:pt x="60" y="130"/>
                  </a:cubicBezTo>
                  <a:cubicBezTo>
                    <a:pt x="60" y="131"/>
                    <a:pt x="62" y="132"/>
                    <a:pt x="62" y="135"/>
                  </a:cubicBezTo>
                  <a:cubicBezTo>
                    <a:pt x="64" y="136"/>
                    <a:pt x="67" y="138"/>
                    <a:pt x="69" y="138"/>
                  </a:cubicBezTo>
                  <a:cubicBezTo>
                    <a:pt x="70" y="138"/>
                    <a:pt x="70" y="138"/>
                    <a:pt x="70" y="138"/>
                  </a:cubicBezTo>
                  <a:cubicBezTo>
                    <a:pt x="73" y="138"/>
                    <a:pt x="75" y="138"/>
                    <a:pt x="78" y="137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81" y="142"/>
                    <a:pt x="88" y="143"/>
                    <a:pt x="91" y="141"/>
                  </a:cubicBezTo>
                  <a:cubicBezTo>
                    <a:pt x="94" y="138"/>
                    <a:pt x="95" y="135"/>
                    <a:pt x="94" y="131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6" y="135"/>
                    <a:pt x="101" y="136"/>
                    <a:pt x="106" y="135"/>
                  </a:cubicBezTo>
                  <a:cubicBezTo>
                    <a:pt x="110" y="132"/>
                    <a:pt x="112" y="127"/>
                    <a:pt x="111" y="124"/>
                  </a:cubicBezTo>
                  <a:cubicBezTo>
                    <a:pt x="113" y="127"/>
                    <a:pt x="118" y="127"/>
                    <a:pt x="123" y="12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27" y="122"/>
                    <a:pt x="128" y="117"/>
                    <a:pt x="126" y="114"/>
                  </a:cubicBezTo>
                  <a:cubicBezTo>
                    <a:pt x="129" y="116"/>
                    <a:pt x="134" y="117"/>
                    <a:pt x="138" y="114"/>
                  </a:cubicBezTo>
                  <a:cubicBezTo>
                    <a:pt x="142" y="111"/>
                    <a:pt x="143" y="105"/>
                    <a:pt x="140" y="100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45" y="82"/>
                    <a:pt x="145" y="82"/>
                    <a:pt x="145" y="82"/>
                  </a:cubicBezTo>
                  <a:cubicBezTo>
                    <a:pt x="148" y="79"/>
                    <a:pt x="152" y="75"/>
                    <a:pt x="155" y="74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63"/>
                    <a:pt x="160" y="63"/>
                    <a:pt x="160" y="63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5" y="72"/>
                    <a:pt x="143" y="75"/>
                  </a:cubicBezTo>
                  <a:cubicBezTo>
                    <a:pt x="132" y="89"/>
                    <a:pt x="132" y="89"/>
                    <a:pt x="132" y="89"/>
                  </a:cubicBezTo>
                  <a:cubicBezTo>
                    <a:pt x="128" y="85"/>
                    <a:pt x="123" y="85"/>
                    <a:pt x="120" y="88"/>
                  </a:cubicBezTo>
                  <a:cubicBezTo>
                    <a:pt x="116" y="90"/>
                    <a:pt x="115" y="96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5" y="100"/>
                    <a:pt x="110" y="99"/>
                    <a:pt x="106" y="101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04" y="104"/>
                    <a:pt x="102" y="108"/>
                    <a:pt x="102" y="111"/>
                  </a:cubicBezTo>
                  <a:cubicBezTo>
                    <a:pt x="101" y="111"/>
                    <a:pt x="101" y="111"/>
                    <a:pt x="101" y="111"/>
                  </a:cubicBezTo>
                  <a:cubicBezTo>
                    <a:pt x="99" y="110"/>
                    <a:pt x="95" y="110"/>
                    <a:pt x="92" y="112"/>
                  </a:cubicBezTo>
                  <a:cubicBezTo>
                    <a:pt x="90" y="114"/>
                    <a:pt x="88" y="117"/>
                    <a:pt x="89" y="120"/>
                  </a:cubicBezTo>
                  <a:cubicBezTo>
                    <a:pt x="85" y="122"/>
                    <a:pt x="85" y="122"/>
                    <a:pt x="85" y="122"/>
                  </a:cubicBezTo>
                  <a:cubicBezTo>
                    <a:pt x="84" y="122"/>
                    <a:pt x="81" y="122"/>
                    <a:pt x="79" y="124"/>
                  </a:cubicBezTo>
                  <a:cubicBezTo>
                    <a:pt x="76" y="125"/>
                    <a:pt x="75" y="129"/>
                    <a:pt x="75" y="131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3" y="132"/>
                    <a:pt x="72" y="132"/>
                    <a:pt x="70" y="132"/>
                  </a:cubicBezTo>
                  <a:cubicBezTo>
                    <a:pt x="69" y="132"/>
                    <a:pt x="68" y="131"/>
                    <a:pt x="68" y="131"/>
                  </a:cubicBezTo>
                  <a:cubicBezTo>
                    <a:pt x="67" y="130"/>
                    <a:pt x="67" y="129"/>
                    <a:pt x="67" y="127"/>
                  </a:cubicBezTo>
                  <a:cubicBezTo>
                    <a:pt x="67" y="126"/>
                    <a:pt x="68" y="125"/>
                    <a:pt x="68" y="124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5" y="111"/>
                    <a:pt x="85" y="110"/>
                    <a:pt x="85" y="110"/>
                  </a:cubicBezTo>
                  <a:cubicBezTo>
                    <a:pt x="85" y="108"/>
                    <a:pt x="84" y="106"/>
                    <a:pt x="83" y="106"/>
                  </a:cubicBezTo>
                  <a:cubicBezTo>
                    <a:pt x="81" y="106"/>
                    <a:pt x="81" y="106"/>
                    <a:pt x="80" y="106"/>
                  </a:cubicBezTo>
                  <a:cubicBezTo>
                    <a:pt x="56" y="125"/>
                    <a:pt x="56" y="125"/>
                    <a:pt x="56" y="125"/>
                  </a:cubicBezTo>
                  <a:cubicBezTo>
                    <a:pt x="54" y="126"/>
                    <a:pt x="52" y="126"/>
                    <a:pt x="51" y="126"/>
                  </a:cubicBezTo>
                  <a:cubicBezTo>
                    <a:pt x="48" y="126"/>
                    <a:pt x="47" y="125"/>
                    <a:pt x="46" y="124"/>
                  </a:cubicBezTo>
                  <a:cubicBezTo>
                    <a:pt x="44" y="121"/>
                    <a:pt x="44" y="116"/>
                    <a:pt x="48" y="115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79" y="92"/>
                    <a:pt x="79" y="90"/>
                  </a:cubicBezTo>
                  <a:cubicBezTo>
                    <a:pt x="79" y="89"/>
                    <a:pt x="78" y="88"/>
                    <a:pt x="75" y="88"/>
                  </a:cubicBezTo>
                  <a:cubicBezTo>
                    <a:pt x="74" y="88"/>
                    <a:pt x="74" y="88"/>
                    <a:pt x="73" y="89"/>
                  </a:cubicBezTo>
                  <a:cubicBezTo>
                    <a:pt x="43" y="110"/>
                    <a:pt x="43" y="110"/>
                    <a:pt x="43" y="110"/>
                  </a:cubicBezTo>
                  <a:cubicBezTo>
                    <a:pt x="43" y="110"/>
                    <a:pt x="42" y="110"/>
                    <a:pt x="42" y="111"/>
                  </a:cubicBezTo>
                  <a:cubicBezTo>
                    <a:pt x="38" y="114"/>
                    <a:pt x="33" y="112"/>
                    <a:pt x="31" y="110"/>
                  </a:cubicBezTo>
                  <a:cubicBezTo>
                    <a:pt x="30" y="108"/>
                    <a:pt x="30" y="104"/>
                    <a:pt x="32" y="101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9" y="77"/>
                    <a:pt x="69" y="77"/>
                    <a:pt x="69" y="75"/>
                  </a:cubicBezTo>
                  <a:cubicBezTo>
                    <a:pt x="69" y="74"/>
                    <a:pt x="69" y="73"/>
                    <a:pt x="68" y="73"/>
                  </a:cubicBezTo>
                  <a:cubicBezTo>
                    <a:pt x="67" y="72"/>
                    <a:pt x="65" y="72"/>
                    <a:pt x="64" y="72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2" y="101"/>
                    <a:pt x="19" y="100"/>
                    <a:pt x="16" y="98"/>
                  </a:cubicBezTo>
                  <a:cubicBezTo>
                    <a:pt x="14" y="95"/>
                    <a:pt x="15" y="90"/>
                    <a:pt x="17" y="89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9" y="43"/>
                    <a:pt x="92" y="50"/>
                    <a:pt x="92" y="50"/>
                  </a:cubicBezTo>
                  <a:cubicBezTo>
                    <a:pt x="99" y="69"/>
                    <a:pt x="107" y="71"/>
                    <a:pt x="112" y="68"/>
                  </a:cubicBezTo>
                  <a:cubicBezTo>
                    <a:pt x="115" y="67"/>
                    <a:pt x="116" y="63"/>
                    <a:pt x="115" y="61"/>
                  </a:cubicBezTo>
                  <a:cubicBezTo>
                    <a:pt x="112" y="53"/>
                    <a:pt x="111" y="37"/>
                    <a:pt x="111" y="37"/>
                  </a:cubicBezTo>
                  <a:cubicBezTo>
                    <a:pt x="108" y="34"/>
                    <a:pt x="104" y="30"/>
                    <a:pt x="96" y="26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24" y="26"/>
                    <a:pt x="124" y="26"/>
                    <a:pt x="124" y="26"/>
                  </a:cubicBezTo>
                  <a:cubicBezTo>
                    <a:pt x="124" y="26"/>
                    <a:pt x="124" y="26"/>
                    <a:pt x="124" y="26"/>
                  </a:cubicBezTo>
                  <a:close/>
                  <a:moveTo>
                    <a:pt x="124" y="26"/>
                  </a:moveTo>
                  <a:cubicBezTo>
                    <a:pt x="124" y="26"/>
                    <a:pt x="124" y="26"/>
                    <a:pt x="124" y="2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79">
              <a:extLst>
                <a:ext uri="{FF2B5EF4-FFF2-40B4-BE49-F238E27FC236}">
                  <a16:creationId xmlns:a16="http://schemas.microsoft.com/office/drawing/2014/main" id="{4DAD18F8-E827-97B8-31F6-D5F904429A0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07564" y="3772978"/>
              <a:ext cx="640080" cy="540687"/>
            </a:xfrm>
            <a:custGeom>
              <a:avLst/>
              <a:gdLst>
                <a:gd name="T0" fmla="*/ 12 w 161"/>
                <a:gd name="T1" fmla="*/ 108 h 136"/>
                <a:gd name="T2" fmla="*/ 12 w 161"/>
                <a:gd name="T3" fmla="*/ 134 h 136"/>
                <a:gd name="T4" fmla="*/ 16 w 161"/>
                <a:gd name="T5" fmla="*/ 136 h 136"/>
                <a:gd name="T6" fmla="*/ 35 w 161"/>
                <a:gd name="T7" fmla="*/ 136 h 136"/>
                <a:gd name="T8" fmla="*/ 37 w 161"/>
                <a:gd name="T9" fmla="*/ 134 h 136"/>
                <a:gd name="T10" fmla="*/ 37 w 161"/>
                <a:gd name="T11" fmla="*/ 88 h 136"/>
                <a:gd name="T12" fmla="*/ 23 w 161"/>
                <a:gd name="T13" fmla="*/ 102 h 136"/>
                <a:gd name="T14" fmla="*/ 12 w 161"/>
                <a:gd name="T15" fmla="*/ 108 h 136"/>
                <a:gd name="T16" fmla="*/ 47 w 161"/>
                <a:gd name="T17" fmla="*/ 87 h 136"/>
                <a:gd name="T18" fmla="*/ 47 w 161"/>
                <a:gd name="T19" fmla="*/ 134 h 136"/>
                <a:gd name="T20" fmla="*/ 51 w 161"/>
                <a:gd name="T21" fmla="*/ 136 h 136"/>
                <a:gd name="T22" fmla="*/ 70 w 161"/>
                <a:gd name="T23" fmla="*/ 136 h 136"/>
                <a:gd name="T24" fmla="*/ 73 w 161"/>
                <a:gd name="T25" fmla="*/ 134 h 136"/>
                <a:gd name="T26" fmla="*/ 73 w 161"/>
                <a:gd name="T27" fmla="*/ 106 h 136"/>
                <a:gd name="T28" fmla="*/ 62 w 161"/>
                <a:gd name="T29" fmla="*/ 101 h 136"/>
                <a:gd name="T30" fmla="*/ 47 w 161"/>
                <a:gd name="T31" fmla="*/ 87 h 136"/>
                <a:gd name="T32" fmla="*/ 84 w 161"/>
                <a:gd name="T33" fmla="*/ 103 h 136"/>
                <a:gd name="T34" fmla="*/ 84 w 161"/>
                <a:gd name="T35" fmla="*/ 134 h 136"/>
                <a:gd name="T36" fmla="*/ 86 w 161"/>
                <a:gd name="T37" fmla="*/ 136 h 136"/>
                <a:gd name="T38" fmla="*/ 106 w 161"/>
                <a:gd name="T39" fmla="*/ 136 h 136"/>
                <a:gd name="T40" fmla="*/ 110 w 161"/>
                <a:gd name="T41" fmla="*/ 134 h 136"/>
                <a:gd name="T42" fmla="*/ 110 w 161"/>
                <a:gd name="T43" fmla="*/ 78 h 136"/>
                <a:gd name="T44" fmla="*/ 86 w 161"/>
                <a:gd name="T45" fmla="*/ 100 h 136"/>
                <a:gd name="T46" fmla="*/ 84 w 161"/>
                <a:gd name="T47" fmla="*/ 103 h 136"/>
                <a:gd name="T48" fmla="*/ 143 w 161"/>
                <a:gd name="T49" fmla="*/ 45 h 136"/>
                <a:gd name="T50" fmla="*/ 120 w 161"/>
                <a:gd name="T51" fmla="*/ 69 h 136"/>
                <a:gd name="T52" fmla="*/ 120 w 161"/>
                <a:gd name="T53" fmla="*/ 134 h 136"/>
                <a:gd name="T54" fmla="*/ 122 w 161"/>
                <a:gd name="T55" fmla="*/ 136 h 136"/>
                <a:gd name="T56" fmla="*/ 143 w 161"/>
                <a:gd name="T57" fmla="*/ 136 h 136"/>
                <a:gd name="T58" fmla="*/ 146 w 161"/>
                <a:gd name="T59" fmla="*/ 134 h 136"/>
                <a:gd name="T60" fmla="*/ 146 w 161"/>
                <a:gd name="T61" fmla="*/ 47 h 136"/>
                <a:gd name="T62" fmla="*/ 145 w 161"/>
                <a:gd name="T63" fmla="*/ 45 h 136"/>
                <a:gd name="T64" fmla="*/ 143 w 161"/>
                <a:gd name="T65" fmla="*/ 45 h 136"/>
                <a:gd name="T66" fmla="*/ 160 w 161"/>
                <a:gd name="T67" fmla="*/ 2 h 136"/>
                <a:gd name="T68" fmla="*/ 155 w 161"/>
                <a:gd name="T69" fmla="*/ 0 h 136"/>
                <a:gd name="T70" fmla="*/ 127 w 161"/>
                <a:gd name="T71" fmla="*/ 1 h 136"/>
                <a:gd name="T72" fmla="*/ 123 w 161"/>
                <a:gd name="T73" fmla="*/ 4 h 136"/>
                <a:gd name="T74" fmla="*/ 122 w 161"/>
                <a:gd name="T75" fmla="*/ 5 h 136"/>
                <a:gd name="T76" fmla="*/ 123 w 161"/>
                <a:gd name="T77" fmla="*/ 11 h 136"/>
                <a:gd name="T78" fmla="*/ 125 w 161"/>
                <a:gd name="T79" fmla="*/ 12 h 136"/>
                <a:gd name="T80" fmla="*/ 130 w 161"/>
                <a:gd name="T81" fmla="*/ 17 h 136"/>
                <a:gd name="T82" fmla="*/ 74 w 161"/>
                <a:gd name="T83" fmla="*/ 74 h 136"/>
                <a:gd name="T84" fmla="*/ 48 w 161"/>
                <a:gd name="T85" fmla="*/ 49 h 136"/>
                <a:gd name="T86" fmla="*/ 42 w 161"/>
                <a:gd name="T87" fmla="*/ 46 h 136"/>
                <a:gd name="T88" fmla="*/ 37 w 161"/>
                <a:gd name="T89" fmla="*/ 49 h 136"/>
                <a:gd name="T90" fmla="*/ 3 w 161"/>
                <a:gd name="T91" fmla="*/ 82 h 136"/>
                <a:gd name="T92" fmla="*/ 3 w 161"/>
                <a:gd name="T93" fmla="*/ 94 h 136"/>
                <a:gd name="T94" fmla="*/ 5 w 161"/>
                <a:gd name="T95" fmla="*/ 95 h 136"/>
                <a:gd name="T96" fmla="*/ 10 w 161"/>
                <a:gd name="T97" fmla="*/ 98 h 136"/>
                <a:gd name="T98" fmla="*/ 16 w 161"/>
                <a:gd name="T99" fmla="*/ 95 h 136"/>
                <a:gd name="T100" fmla="*/ 42 w 161"/>
                <a:gd name="T101" fmla="*/ 68 h 136"/>
                <a:gd name="T102" fmla="*/ 68 w 161"/>
                <a:gd name="T103" fmla="*/ 94 h 136"/>
                <a:gd name="T104" fmla="*/ 74 w 161"/>
                <a:gd name="T105" fmla="*/ 96 h 136"/>
                <a:gd name="T106" fmla="*/ 79 w 161"/>
                <a:gd name="T107" fmla="*/ 94 h 136"/>
                <a:gd name="T108" fmla="*/ 143 w 161"/>
                <a:gd name="T109" fmla="*/ 30 h 136"/>
                <a:gd name="T110" fmla="*/ 150 w 161"/>
                <a:gd name="T111" fmla="*/ 38 h 136"/>
                <a:gd name="T112" fmla="*/ 154 w 161"/>
                <a:gd name="T113" fmla="*/ 40 h 136"/>
                <a:gd name="T114" fmla="*/ 156 w 161"/>
                <a:gd name="T115" fmla="*/ 39 h 136"/>
                <a:gd name="T116" fmla="*/ 157 w 161"/>
                <a:gd name="T117" fmla="*/ 38 h 136"/>
                <a:gd name="T118" fmla="*/ 160 w 161"/>
                <a:gd name="T119" fmla="*/ 33 h 136"/>
                <a:gd name="T120" fmla="*/ 161 w 161"/>
                <a:gd name="T121" fmla="*/ 16 h 136"/>
                <a:gd name="T122" fmla="*/ 161 w 161"/>
                <a:gd name="T123" fmla="*/ 6 h 136"/>
                <a:gd name="T124" fmla="*/ 160 w 161"/>
                <a:gd name="T125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136">
                  <a:moveTo>
                    <a:pt x="12" y="108"/>
                  </a:moveTo>
                  <a:cubicBezTo>
                    <a:pt x="12" y="134"/>
                    <a:pt x="12" y="134"/>
                    <a:pt x="12" y="134"/>
                  </a:cubicBezTo>
                  <a:cubicBezTo>
                    <a:pt x="12" y="135"/>
                    <a:pt x="13" y="136"/>
                    <a:pt x="16" y="136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6" y="136"/>
                    <a:pt x="37" y="135"/>
                    <a:pt x="37" y="134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20" y="105"/>
                    <a:pt x="17" y="107"/>
                    <a:pt x="12" y="108"/>
                  </a:cubicBezTo>
                  <a:close/>
                  <a:moveTo>
                    <a:pt x="47" y="87"/>
                  </a:moveTo>
                  <a:cubicBezTo>
                    <a:pt x="47" y="134"/>
                    <a:pt x="47" y="134"/>
                    <a:pt x="47" y="134"/>
                  </a:cubicBezTo>
                  <a:cubicBezTo>
                    <a:pt x="47" y="135"/>
                    <a:pt x="49" y="136"/>
                    <a:pt x="51" y="136"/>
                  </a:cubicBezTo>
                  <a:cubicBezTo>
                    <a:pt x="70" y="136"/>
                    <a:pt x="70" y="136"/>
                    <a:pt x="70" y="136"/>
                  </a:cubicBezTo>
                  <a:cubicBezTo>
                    <a:pt x="71" y="136"/>
                    <a:pt x="73" y="135"/>
                    <a:pt x="73" y="134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69" y="106"/>
                    <a:pt x="64" y="104"/>
                    <a:pt x="62" y="101"/>
                  </a:cubicBezTo>
                  <a:lnTo>
                    <a:pt x="47" y="87"/>
                  </a:lnTo>
                  <a:close/>
                  <a:moveTo>
                    <a:pt x="84" y="103"/>
                  </a:moveTo>
                  <a:cubicBezTo>
                    <a:pt x="84" y="134"/>
                    <a:pt x="84" y="134"/>
                    <a:pt x="84" y="134"/>
                  </a:cubicBezTo>
                  <a:cubicBezTo>
                    <a:pt x="84" y="135"/>
                    <a:pt x="85" y="136"/>
                    <a:pt x="86" y="136"/>
                  </a:cubicBezTo>
                  <a:cubicBezTo>
                    <a:pt x="106" y="136"/>
                    <a:pt x="106" y="136"/>
                    <a:pt x="106" y="136"/>
                  </a:cubicBezTo>
                  <a:cubicBezTo>
                    <a:pt x="108" y="136"/>
                    <a:pt x="110" y="135"/>
                    <a:pt x="110" y="134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5" y="102"/>
                    <a:pt x="84" y="103"/>
                    <a:pt x="84" y="103"/>
                  </a:cubicBezTo>
                  <a:close/>
                  <a:moveTo>
                    <a:pt x="143" y="45"/>
                  </a:moveTo>
                  <a:cubicBezTo>
                    <a:pt x="120" y="69"/>
                    <a:pt x="120" y="69"/>
                    <a:pt x="120" y="69"/>
                  </a:cubicBezTo>
                  <a:cubicBezTo>
                    <a:pt x="120" y="134"/>
                    <a:pt x="120" y="134"/>
                    <a:pt x="120" y="134"/>
                  </a:cubicBezTo>
                  <a:cubicBezTo>
                    <a:pt x="120" y="135"/>
                    <a:pt x="121" y="136"/>
                    <a:pt x="122" y="136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5" y="136"/>
                    <a:pt x="146" y="135"/>
                    <a:pt x="146" y="134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5" y="46"/>
                    <a:pt x="145" y="46"/>
                    <a:pt x="145" y="45"/>
                  </a:cubicBezTo>
                  <a:lnTo>
                    <a:pt x="143" y="45"/>
                  </a:lnTo>
                  <a:close/>
                  <a:moveTo>
                    <a:pt x="160" y="2"/>
                  </a:moveTo>
                  <a:cubicBezTo>
                    <a:pt x="158" y="1"/>
                    <a:pt x="157" y="0"/>
                    <a:pt x="155" y="0"/>
                  </a:cubicBezTo>
                  <a:cubicBezTo>
                    <a:pt x="145" y="1"/>
                    <a:pt x="136" y="1"/>
                    <a:pt x="127" y="1"/>
                  </a:cubicBezTo>
                  <a:cubicBezTo>
                    <a:pt x="125" y="1"/>
                    <a:pt x="124" y="1"/>
                    <a:pt x="123" y="4"/>
                  </a:cubicBezTo>
                  <a:cubicBezTo>
                    <a:pt x="122" y="4"/>
                    <a:pt x="122" y="4"/>
                    <a:pt x="122" y="5"/>
                  </a:cubicBezTo>
                  <a:cubicBezTo>
                    <a:pt x="120" y="7"/>
                    <a:pt x="122" y="10"/>
                    <a:pt x="123" y="11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27" y="15"/>
                    <a:pt x="128" y="16"/>
                    <a:pt x="130" y="17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7" y="48"/>
                    <a:pt x="44" y="46"/>
                    <a:pt x="42" y="46"/>
                  </a:cubicBezTo>
                  <a:cubicBezTo>
                    <a:pt x="41" y="46"/>
                    <a:pt x="38" y="48"/>
                    <a:pt x="37" y="49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0" y="85"/>
                    <a:pt x="0" y="90"/>
                    <a:pt x="3" y="94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6" y="96"/>
                    <a:pt x="8" y="98"/>
                    <a:pt x="10" y="98"/>
                  </a:cubicBezTo>
                  <a:cubicBezTo>
                    <a:pt x="13" y="98"/>
                    <a:pt x="15" y="96"/>
                    <a:pt x="16" y="95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68" y="94"/>
                    <a:pt x="68" y="94"/>
                    <a:pt x="68" y="94"/>
                  </a:cubicBezTo>
                  <a:cubicBezTo>
                    <a:pt x="69" y="95"/>
                    <a:pt x="71" y="96"/>
                    <a:pt x="74" y="96"/>
                  </a:cubicBezTo>
                  <a:cubicBezTo>
                    <a:pt x="76" y="96"/>
                    <a:pt x="78" y="95"/>
                    <a:pt x="79" y="94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50" y="38"/>
                    <a:pt x="150" y="38"/>
                    <a:pt x="150" y="38"/>
                  </a:cubicBezTo>
                  <a:cubicBezTo>
                    <a:pt x="151" y="39"/>
                    <a:pt x="152" y="40"/>
                    <a:pt x="154" y="40"/>
                  </a:cubicBezTo>
                  <a:cubicBezTo>
                    <a:pt x="155" y="40"/>
                    <a:pt x="156" y="39"/>
                    <a:pt x="156" y="39"/>
                  </a:cubicBezTo>
                  <a:cubicBezTo>
                    <a:pt x="157" y="39"/>
                    <a:pt x="157" y="39"/>
                    <a:pt x="157" y="38"/>
                  </a:cubicBezTo>
                  <a:cubicBezTo>
                    <a:pt x="160" y="37"/>
                    <a:pt x="160" y="35"/>
                    <a:pt x="160" y="33"/>
                  </a:cubicBezTo>
                  <a:cubicBezTo>
                    <a:pt x="160" y="27"/>
                    <a:pt x="160" y="22"/>
                    <a:pt x="161" y="16"/>
                  </a:cubicBezTo>
                  <a:cubicBezTo>
                    <a:pt x="161" y="6"/>
                    <a:pt x="161" y="6"/>
                    <a:pt x="161" y="6"/>
                  </a:cubicBezTo>
                  <a:cubicBezTo>
                    <a:pt x="161" y="5"/>
                    <a:pt x="161" y="2"/>
                    <a:pt x="160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Teardrop 26">
              <a:extLst>
                <a:ext uri="{FF2B5EF4-FFF2-40B4-BE49-F238E27FC236}">
                  <a16:creationId xmlns:a16="http://schemas.microsoft.com/office/drawing/2014/main" id="{07EAE5C9-F392-CD19-40AC-4A54EE1319C4}"/>
                </a:ext>
              </a:extLst>
            </p:cNvPr>
            <p:cNvSpPr/>
            <p:nvPr/>
          </p:nvSpPr>
          <p:spPr>
            <a:xfrm rot="2700000">
              <a:off x="4527787" y="2963108"/>
              <a:ext cx="2162186" cy="2162187"/>
            </a:xfrm>
            <a:prstGeom prst="teardrop">
              <a:avLst/>
            </a:prstGeom>
            <a:gradFill>
              <a:gsLst>
                <a:gs pos="0">
                  <a:schemeClr val="accent1">
                    <a:lumMod val="75000"/>
                    <a:alpha val="80000"/>
                  </a:schemeClr>
                </a:gs>
                <a:gs pos="100000">
                  <a:schemeClr val="accent2">
                    <a:alpha val="8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Freeform 181">
              <a:extLst>
                <a:ext uri="{FF2B5EF4-FFF2-40B4-BE49-F238E27FC236}">
                  <a16:creationId xmlns:a16="http://schemas.microsoft.com/office/drawing/2014/main" id="{3C965607-58B5-98D3-5425-A18D3BCACE1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034127" y="3306156"/>
              <a:ext cx="1371600" cy="1354451"/>
            </a:xfrm>
            <a:custGeom>
              <a:avLst/>
              <a:gdLst>
                <a:gd name="T0" fmla="*/ 81 w 160"/>
                <a:gd name="T1" fmla="*/ 43 h 158"/>
                <a:gd name="T2" fmla="*/ 54 w 160"/>
                <a:gd name="T3" fmla="*/ 106 h 158"/>
                <a:gd name="T4" fmla="*/ 64 w 160"/>
                <a:gd name="T5" fmla="*/ 131 h 158"/>
                <a:gd name="T6" fmla="*/ 98 w 160"/>
                <a:gd name="T7" fmla="*/ 127 h 158"/>
                <a:gd name="T8" fmla="*/ 118 w 160"/>
                <a:gd name="T9" fmla="*/ 76 h 158"/>
                <a:gd name="T10" fmla="*/ 81 w 160"/>
                <a:gd name="T11" fmla="*/ 158 h 158"/>
                <a:gd name="T12" fmla="*/ 72 w 160"/>
                <a:gd name="T13" fmla="*/ 153 h 158"/>
                <a:gd name="T14" fmla="*/ 66 w 160"/>
                <a:gd name="T15" fmla="*/ 145 h 158"/>
                <a:gd name="T16" fmla="*/ 92 w 160"/>
                <a:gd name="T17" fmla="*/ 147 h 158"/>
                <a:gd name="T18" fmla="*/ 95 w 160"/>
                <a:gd name="T19" fmla="*/ 136 h 158"/>
                <a:gd name="T20" fmla="*/ 66 w 160"/>
                <a:gd name="T21" fmla="*/ 145 h 158"/>
                <a:gd name="T22" fmla="*/ 86 w 160"/>
                <a:gd name="T23" fmla="*/ 19 h 158"/>
                <a:gd name="T24" fmla="*/ 81 w 160"/>
                <a:gd name="T25" fmla="*/ 0 h 158"/>
                <a:gd name="T26" fmla="*/ 76 w 160"/>
                <a:gd name="T27" fmla="*/ 19 h 158"/>
                <a:gd name="T28" fmla="*/ 32 w 160"/>
                <a:gd name="T29" fmla="*/ 39 h 158"/>
                <a:gd name="T30" fmla="*/ 42 w 160"/>
                <a:gd name="T31" fmla="*/ 36 h 158"/>
                <a:gd name="T32" fmla="*/ 31 w 160"/>
                <a:gd name="T33" fmla="*/ 22 h 158"/>
                <a:gd name="T34" fmla="*/ 22 w 160"/>
                <a:gd name="T35" fmla="*/ 22 h 158"/>
                <a:gd name="T36" fmla="*/ 22 w 160"/>
                <a:gd name="T37" fmla="*/ 29 h 158"/>
                <a:gd name="T38" fmla="*/ 26 w 160"/>
                <a:gd name="T39" fmla="*/ 79 h 158"/>
                <a:gd name="T40" fmla="*/ 6 w 160"/>
                <a:gd name="T41" fmla="*/ 74 h 158"/>
                <a:gd name="T42" fmla="*/ 6 w 160"/>
                <a:gd name="T43" fmla="*/ 85 h 158"/>
                <a:gd name="T44" fmla="*/ 26 w 160"/>
                <a:gd name="T45" fmla="*/ 79 h 158"/>
                <a:gd name="T46" fmla="*/ 33 w 160"/>
                <a:gd name="T47" fmla="*/ 119 h 158"/>
                <a:gd name="T48" fmla="*/ 21 w 160"/>
                <a:gd name="T49" fmla="*/ 133 h 158"/>
                <a:gd name="T50" fmla="*/ 31 w 160"/>
                <a:gd name="T51" fmla="*/ 138 h 158"/>
                <a:gd name="T52" fmla="*/ 43 w 160"/>
                <a:gd name="T53" fmla="*/ 121 h 158"/>
                <a:gd name="T54" fmla="*/ 129 w 160"/>
                <a:gd name="T55" fmla="*/ 119 h 158"/>
                <a:gd name="T56" fmla="*/ 119 w 160"/>
                <a:gd name="T57" fmla="*/ 121 h 158"/>
                <a:gd name="T58" fmla="*/ 131 w 160"/>
                <a:gd name="T59" fmla="*/ 138 h 158"/>
                <a:gd name="T60" fmla="*/ 141 w 160"/>
                <a:gd name="T61" fmla="*/ 133 h 158"/>
                <a:gd name="T62" fmla="*/ 129 w 160"/>
                <a:gd name="T63" fmla="*/ 119 h 158"/>
                <a:gd name="T64" fmla="*/ 141 w 160"/>
                <a:gd name="T65" fmla="*/ 74 h 158"/>
                <a:gd name="T66" fmla="*/ 141 w 160"/>
                <a:gd name="T67" fmla="*/ 85 h 158"/>
                <a:gd name="T68" fmla="*/ 160 w 160"/>
                <a:gd name="T69" fmla="*/ 79 h 158"/>
                <a:gd name="T70" fmla="*/ 120 w 160"/>
                <a:gd name="T71" fmla="*/ 39 h 158"/>
                <a:gd name="T72" fmla="*/ 139 w 160"/>
                <a:gd name="T73" fmla="*/ 29 h 158"/>
                <a:gd name="T74" fmla="*/ 136 w 160"/>
                <a:gd name="T75" fmla="*/ 19 h 158"/>
                <a:gd name="T76" fmla="*/ 120 w 160"/>
                <a:gd name="T77" fmla="*/ 32 h 158"/>
                <a:gd name="T78" fmla="*/ 120 w 160"/>
                <a:gd name="T79" fmla="*/ 3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0" h="158">
                  <a:moveTo>
                    <a:pt x="85" y="43"/>
                  </a:moveTo>
                  <a:cubicBezTo>
                    <a:pt x="81" y="43"/>
                    <a:pt x="81" y="43"/>
                    <a:pt x="81" y="43"/>
                  </a:cubicBezTo>
                  <a:cubicBezTo>
                    <a:pt x="65" y="43"/>
                    <a:pt x="52" y="51"/>
                    <a:pt x="47" y="66"/>
                  </a:cubicBezTo>
                  <a:cubicBezTo>
                    <a:pt x="40" y="79"/>
                    <a:pt x="44" y="95"/>
                    <a:pt x="54" y="106"/>
                  </a:cubicBezTo>
                  <a:cubicBezTo>
                    <a:pt x="60" y="111"/>
                    <a:pt x="64" y="118"/>
                    <a:pt x="64" y="127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98" y="131"/>
                    <a:pt x="98" y="131"/>
                    <a:pt x="98" y="131"/>
                  </a:cubicBezTo>
                  <a:cubicBezTo>
                    <a:pt x="98" y="127"/>
                    <a:pt x="98" y="127"/>
                    <a:pt x="98" y="127"/>
                  </a:cubicBezTo>
                  <a:cubicBezTo>
                    <a:pt x="98" y="118"/>
                    <a:pt x="101" y="111"/>
                    <a:pt x="107" y="106"/>
                  </a:cubicBezTo>
                  <a:cubicBezTo>
                    <a:pt x="116" y="98"/>
                    <a:pt x="119" y="87"/>
                    <a:pt x="118" y="76"/>
                  </a:cubicBezTo>
                  <a:cubicBezTo>
                    <a:pt x="116" y="59"/>
                    <a:pt x="102" y="45"/>
                    <a:pt x="85" y="43"/>
                  </a:cubicBezTo>
                  <a:close/>
                  <a:moveTo>
                    <a:pt x="81" y="158"/>
                  </a:moveTo>
                  <a:cubicBezTo>
                    <a:pt x="85" y="158"/>
                    <a:pt x="88" y="157"/>
                    <a:pt x="89" y="153"/>
                  </a:cubicBezTo>
                  <a:cubicBezTo>
                    <a:pt x="72" y="153"/>
                    <a:pt x="72" y="153"/>
                    <a:pt x="72" y="153"/>
                  </a:cubicBezTo>
                  <a:cubicBezTo>
                    <a:pt x="74" y="157"/>
                    <a:pt x="77" y="158"/>
                    <a:pt x="81" y="158"/>
                  </a:cubicBezTo>
                  <a:close/>
                  <a:moveTo>
                    <a:pt x="66" y="145"/>
                  </a:moveTo>
                  <a:cubicBezTo>
                    <a:pt x="66" y="146"/>
                    <a:pt x="68" y="147"/>
                    <a:pt x="69" y="147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4" y="147"/>
                    <a:pt x="95" y="146"/>
                    <a:pt x="95" y="145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66" y="136"/>
                    <a:pt x="66" y="136"/>
                    <a:pt x="66" y="136"/>
                  </a:cubicBezTo>
                  <a:lnTo>
                    <a:pt x="66" y="145"/>
                  </a:lnTo>
                  <a:close/>
                  <a:moveTo>
                    <a:pt x="81" y="25"/>
                  </a:moveTo>
                  <a:cubicBezTo>
                    <a:pt x="83" y="25"/>
                    <a:pt x="86" y="23"/>
                    <a:pt x="86" y="19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6" y="2"/>
                    <a:pt x="83" y="0"/>
                    <a:pt x="81" y="0"/>
                  </a:cubicBezTo>
                  <a:cubicBezTo>
                    <a:pt x="78" y="0"/>
                    <a:pt x="76" y="2"/>
                    <a:pt x="76" y="6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23"/>
                    <a:pt x="78" y="25"/>
                    <a:pt x="81" y="25"/>
                  </a:cubicBezTo>
                  <a:close/>
                  <a:moveTo>
                    <a:pt x="32" y="39"/>
                  </a:moveTo>
                  <a:cubicBezTo>
                    <a:pt x="35" y="42"/>
                    <a:pt x="38" y="42"/>
                    <a:pt x="41" y="39"/>
                  </a:cubicBezTo>
                  <a:cubicBezTo>
                    <a:pt x="42" y="39"/>
                    <a:pt x="42" y="37"/>
                    <a:pt x="42" y="36"/>
                  </a:cubicBezTo>
                  <a:cubicBezTo>
                    <a:pt x="42" y="34"/>
                    <a:pt x="42" y="33"/>
                    <a:pt x="41" y="3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0" y="20"/>
                    <a:pt x="29" y="19"/>
                    <a:pt x="26" y="19"/>
                  </a:cubicBezTo>
                  <a:cubicBezTo>
                    <a:pt x="25" y="19"/>
                    <a:pt x="24" y="20"/>
                    <a:pt x="22" y="22"/>
                  </a:cubicBezTo>
                  <a:cubicBezTo>
                    <a:pt x="21" y="22"/>
                    <a:pt x="21" y="24"/>
                    <a:pt x="21" y="25"/>
                  </a:cubicBezTo>
                  <a:cubicBezTo>
                    <a:pt x="21" y="27"/>
                    <a:pt x="21" y="28"/>
                    <a:pt x="22" y="29"/>
                  </a:cubicBezTo>
                  <a:lnTo>
                    <a:pt x="32" y="39"/>
                  </a:lnTo>
                  <a:close/>
                  <a:moveTo>
                    <a:pt x="26" y="79"/>
                  </a:moveTo>
                  <a:cubicBezTo>
                    <a:pt x="26" y="77"/>
                    <a:pt x="24" y="74"/>
                    <a:pt x="21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4"/>
                    <a:pt x="0" y="77"/>
                    <a:pt x="0" y="79"/>
                  </a:cubicBezTo>
                  <a:cubicBezTo>
                    <a:pt x="0" y="82"/>
                    <a:pt x="3" y="85"/>
                    <a:pt x="6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4" y="85"/>
                    <a:pt x="26" y="82"/>
                    <a:pt x="26" y="79"/>
                  </a:cubicBezTo>
                  <a:close/>
                  <a:moveTo>
                    <a:pt x="39" y="118"/>
                  </a:moveTo>
                  <a:cubicBezTo>
                    <a:pt x="36" y="116"/>
                    <a:pt x="34" y="118"/>
                    <a:pt x="33" y="119"/>
                  </a:cubicBezTo>
                  <a:cubicBezTo>
                    <a:pt x="22" y="129"/>
                    <a:pt x="22" y="129"/>
                    <a:pt x="22" y="129"/>
                  </a:cubicBezTo>
                  <a:cubicBezTo>
                    <a:pt x="21" y="130"/>
                    <a:pt x="21" y="131"/>
                    <a:pt x="21" y="133"/>
                  </a:cubicBezTo>
                  <a:cubicBezTo>
                    <a:pt x="21" y="135"/>
                    <a:pt x="21" y="136"/>
                    <a:pt x="22" y="138"/>
                  </a:cubicBezTo>
                  <a:cubicBezTo>
                    <a:pt x="25" y="139"/>
                    <a:pt x="29" y="139"/>
                    <a:pt x="31" y="138"/>
                  </a:cubicBezTo>
                  <a:cubicBezTo>
                    <a:pt x="41" y="126"/>
                    <a:pt x="41" y="126"/>
                    <a:pt x="41" y="126"/>
                  </a:cubicBezTo>
                  <a:cubicBezTo>
                    <a:pt x="43" y="125"/>
                    <a:pt x="44" y="124"/>
                    <a:pt x="43" y="121"/>
                  </a:cubicBezTo>
                  <a:cubicBezTo>
                    <a:pt x="43" y="119"/>
                    <a:pt x="40" y="118"/>
                    <a:pt x="39" y="118"/>
                  </a:cubicBezTo>
                  <a:close/>
                  <a:moveTo>
                    <a:pt x="129" y="119"/>
                  </a:moveTo>
                  <a:cubicBezTo>
                    <a:pt x="128" y="118"/>
                    <a:pt x="125" y="116"/>
                    <a:pt x="123" y="118"/>
                  </a:cubicBezTo>
                  <a:cubicBezTo>
                    <a:pt x="122" y="118"/>
                    <a:pt x="120" y="119"/>
                    <a:pt x="119" y="121"/>
                  </a:cubicBezTo>
                  <a:cubicBezTo>
                    <a:pt x="119" y="124"/>
                    <a:pt x="119" y="125"/>
                    <a:pt x="120" y="126"/>
                  </a:cubicBezTo>
                  <a:cubicBezTo>
                    <a:pt x="131" y="138"/>
                    <a:pt x="131" y="138"/>
                    <a:pt x="131" y="138"/>
                  </a:cubicBezTo>
                  <a:cubicBezTo>
                    <a:pt x="133" y="139"/>
                    <a:pt x="136" y="139"/>
                    <a:pt x="139" y="138"/>
                  </a:cubicBezTo>
                  <a:cubicBezTo>
                    <a:pt x="140" y="136"/>
                    <a:pt x="141" y="135"/>
                    <a:pt x="141" y="133"/>
                  </a:cubicBezTo>
                  <a:cubicBezTo>
                    <a:pt x="141" y="131"/>
                    <a:pt x="140" y="130"/>
                    <a:pt x="139" y="129"/>
                  </a:cubicBezTo>
                  <a:lnTo>
                    <a:pt x="129" y="119"/>
                  </a:lnTo>
                  <a:close/>
                  <a:moveTo>
                    <a:pt x="154" y="74"/>
                  </a:moveTo>
                  <a:cubicBezTo>
                    <a:pt x="141" y="74"/>
                    <a:pt x="141" y="74"/>
                    <a:pt x="141" y="74"/>
                  </a:cubicBezTo>
                  <a:cubicBezTo>
                    <a:pt x="138" y="74"/>
                    <a:pt x="135" y="77"/>
                    <a:pt x="135" y="79"/>
                  </a:cubicBezTo>
                  <a:cubicBezTo>
                    <a:pt x="135" y="82"/>
                    <a:pt x="138" y="85"/>
                    <a:pt x="141" y="85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58" y="85"/>
                    <a:pt x="160" y="82"/>
                    <a:pt x="160" y="79"/>
                  </a:cubicBezTo>
                  <a:cubicBezTo>
                    <a:pt x="160" y="77"/>
                    <a:pt x="158" y="74"/>
                    <a:pt x="154" y="74"/>
                  </a:cubicBezTo>
                  <a:close/>
                  <a:moveTo>
                    <a:pt x="120" y="39"/>
                  </a:moveTo>
                  <a:cubicBezTo>
                    <a:pt x="123" y="42"/>
                    <a:pt x="126" y="42"/>
                    <a:pt x="129" y="39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40" y="28"/>
                    <a:pt x="141" y="25"/>
                    <a:pt x="140" y="24"/>
                  </a:cubicBezTo>
                  <a:cubicBezTo>
                    <a:pt x="140" y="22"/>
                    <a:pt x="139" y="20"/>
                    <a:pt x="136" y="19"/>
                  </a:cubicBezTo>
                  <a:cubicBezTo>
                    <a:pt x="134" y="19"/>
                    <a:pt x="133" y="19"/>
                    <a:pt x="131" y="22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19" y="33"/>
                    <a:pt x="119" y="34"/>
                    <a:pt x="119" y="36"/>
                  </a:cubicBezTo>
                  <a:cubicBezTo>
                    <a:pt x="119" y="37"/>
                    <a:pt x="119" y="39"/>
                    <a:pt x="120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Freeform 178">
            <a:extLst>
              <a:ext uri="{FF2B5EF4-FFF2-40B4-BE49-F238E27FC236}">
                <a16:creationId xmlns:a16="http://schemas.microsoft.com/office/drawing/2014/main" id="{71A6B63A-A548-A033-D3D5-8D2C1FF81FFC}"/>
              </a:ext>
            </a:extLst>
          </p:cNvPr>
          <p:cNvSpPr>
            <a:spLocks noEditPoints="1"/>
          </p:cNvSpPr>
          <p:nvPr/>
        </p:nvSpPr>
        <p:spPr bwMode="auto">
          <a:xfrm>
            <a:off x="634813" y="3266649"/>
            <a:ext cx="312057" cy="314019"/>
          </a:xfrm>
          <a:custGeom>
            <a:avLst/>
            <a:gdLst>
              <a:gd name="T0" fmla="*/ 136 w 159"/>
              <a:gd name="T1" fmla="*/ 24 h 160"/>
              <a:gd name="T2" fmla="*/ 79 w 159"/>
              <a:gd name="T3" fmla="*/ 0 h 160"/>
              <a:gd name="T4" fmla="*/ 23 w 159"/>
              <a:gd name="T5" fmla="*/ 24 h 160"/>
              <a:gd name="T6" fmla="*/ 0 w 159"/>
              <a:gd name="T7" fmla="*/ 80 h 160"/>
              <a:gd name="T8" fmla="*/ 23 w 159"/>
              <a:gd name="T9" fmla="*/ 137 h 160"/>
              <a:gd name="T10" fmla="*/ 79 w 159"/>
              <a:gd name="T11" fmla="*/ 160 h 160"/>
              <a:gd name="T12" fmla="*/ 136 w 159"/>
              <a:gd name="T13" fmla="*/ 137 h 160"/>
              <a:gd name="T14" fmla="*/ 159 w 159"/>
              <a:gd name="T15" fmla="*/ 80 h 160"/>
              <a:gd name="T16" fmla="*/ 136 w 159"/>
              <a:gd name="T17" fmla="*/ 24 h 160"/>
              <a:gd name="T18" fmla="*/ 129 w 159"/>
              <a:gd name="T19" fmla="*/ 130 h 160"/>
              <a:gd name="T20" fmla="*/ 79 w 159"/>
              <a:gd name="T21" fmla="*/ 151 h 160"/>
              <a:gd name="T22" fmla="*/ 30 w 159"/>
              <a:gd name="T23" fmla="*/ 130 h 160"/>
              <a:gd name="T24" fmla="*/ 30 w 159"/>
              <a:gd name="T25" fmla="*/ 31 h 160"/>
              <a:gd name="T26" fmla="*/ 79 w 159"/>
              <a:gd name="T27" fmla="*/ 10 h 160"/>
              <a:gd name="T28" fmla="*/ 129 w 159"/>
              <a:gd name="T29" fmla="*/ 31 h 160"/>
              <a:gd name="T30" fmla="*/ 129 w 159"/>
              <a:gd name="T31" fmla="*/ 130 h 160"/>
              <a:gd name="T32" fmla="*/ 105 w 159"/>
              <a:gd name="T33" fmla="*/ 50 h 160"/>
              <a:gd name="T34" fmla="*/ 95 w 159"/>
              <a:gd name="T35" fmla="*/ 54 h 160"/>
              <a:gd name="T36" fmla="*/ 95 w 159"/>
              <a:gd name="T37" fmla="*/ 54 h 160"/>
              <a:gd name="T38" fmla="*/ 73 w 159"/>
              <a:gd name="T39" fmla="*/ 77 h 160"/>
              <a:gd name="T40" fmla="*/ 64 w 159"/>
              <a:gd name="T41" fmla="*/ 68 h 160"/>
              <a:gd name="T42" fmla="*/ 53 w 159"/>
              <a:gd name="T43" fmla="*/ 63 h 160"/>
              <a:gd name="T44" fmla="*/ 43 w 159"/>
              <a:gd name="T45" fmla="*/ 67 h 160"/>
              <a:gd name="T46" fmla="*/ 44 w 159"/>
              <a:gd name="T47" fmla="*/ 88 h 160"/>
              <a:gd name="T48" fmla="*/ 63 w 159"/>
              <a:gd name="T49" fmla="*/ 107 h 160"/>
              <a:gd name="T50" fmla="*/ 73 w 159"/>
              <a:gd name="T51" fmla="*/ 111 h 160"/>
              <a:gd name="T52" fmla="*/ 73 w 159"/>
              <a:gd name="T53" fmla="*/ 111 h 160"/>
              <a:gd name="T54" fmla="*/ 83 w 159"/>
              <a:gd name="T55" fmla="*/ 107 h 160"/>
              <a:gd name="T56" fmla="*/ 115 w 159"/>
              <a:gd name="T57" fmla="*/ 74 h 160"/>
              <a:gd name="T58" fmla="*/ 115 w 159"/>
              <a:gd name="T59" fmla="*/ 54 h 160"/>
              <a:gd name="T60" fmla="*/ 105 w 159"/>
              <a:gd name="T61" fmla="*/ 50 h 160"/>
              <a:gd name="T62" fmla="*/ 108 w 159"/>
              <a:gd name="T63" fmla="*/ 67 h 160"/>
              <a:gd name="T64" fmla="*/ 76 w 159"/>
              <a:gd name="T65" fmla="*/ 100 h 160"/>
              <a:gd name="T66" fmla="*/ 73 w 159"/>
              <a:gd name="T67" fmla="*/ 101 h 160"/>
              <a:gd name="T68" fmla="*/ 69 w 159"/>
              <a:gd name="T69" fmla="*/ 100 h 160"/>
              <a:gd name="T70" fmla="*/ 50 w 159"/>
              <a:gd name="T71" fmla="*/ 81 h 160"/>
              <a:gd name="T72" fmla="*/ 50 w 159"/>
              <a:gd name="T73" fmla="*/ 74 h 160"/>
              <a:gd name="T74" fmla="*/ 54 w 159"/>
              <a:gd name="T75" fmla="*/ 73 h 160"/>
              <a:gd name="T76" fmla="*/ 57 w 159"/>
              <a:gd name="T77" fmla="*/ 74 h 160"/>
              <a:gd name="T78" fmla="*/ 69 w 159"/>
              <a:gd name="T79" fmla="*/ 86 h 160"/>
              <a:gd name="T80" fmla="*/ 69 w 159"/>
              <a:gd name="T81" fmla="*/ 87 h 160"/>
              <a:gd name="T82" fmla="*/ 69 w 159"/>
              <a:gd name="T83" fmla="*/ 87 h 160"/>
              <a:gd name="T84" fmla="*/ 73 w 159"/>
              <a:gd name="T85" fmla="*/ 88 h 160"/>
              <a:gd name="T86" fmla="*/ 76 w 159"/>
              <a:gd name="T87" fmla="*/ 87 h 160"/>
              <a:gd name="T88" fmla="*/ 102 w 159"/>
              <a:gd name="T89" fmla="*/ 61 h 160"/>
              <a:gd name="T90" fmla="*/ 105 w 159"/>
              <a:gd name="T91" fmla="*/ 59 h 160"/>
              <a:gd name="T92" fmla="*/ 108 w 159"/>
              <a:gd name="T93" fmla="*/ 61 h 160"/>
              <a:gd name="T94" fmla="*/ 108 w 159"/>
              <a:gd name="T95" fmla="*/ 6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" h="160">
                <a:moveTo>
                  <a:pt x="136" y="24"/>
                </a:moveTo>
                <a:cubicBezTo>
                  <a:pt x="120" y="9"/>
                  <a:pt x="100" y="0"/>
                  <a:pt x="79" y="0"/>
                </a:cubicBezTo>
                <a:cubicBezTo>
                  <a:pt x="58" y="0"/>
                  <a:pt x="39" y="9"/>
                  <a:pt x="23" y="24"/>
                </a:cubicBezTo>
                <a:cubicBezTo>
                  <a:pt x="8" y="39"/>
                  <a:pt x="0" y="59"/>
                  <a:pt x="0" y="80"/>
                </a:cubicBezTo>
                <a:cubicBezTo>
                  <a:pt x="0" y="101"/>
                  <a:pt x="8" y="121"/>
                  <a:pt x="23" y="137"/>
                </a:cubicBezTo>
                <a:cubicBezTo>
                  <a:pt x="39" y="152"/>
                  <a:pt x="58" y="160"/>
                  <a:pt x="79" y="160"/>
                </a:cubicBezTo>
                <a:cubicBezTo>
                  <a:pt x="100" y="160"/>
                  <a:pt x="120" y="152"/>
                  <a:pt x="136" y="137"/>
                </a:cubicBezTo>
                <a:cubicBezTo>
                  <a:pt x="151" y="121"/>
                  <a:pt x="159" y="101"/>
                  <a:pt x="159" y="80"/>
                </a:cubicBezTo>
                <a:cubicBezTo>
                  <a:pt x="159" y="59"/>
                  <a:pt x="151" y="39"/>
                  <a:pt x="136" y="24"/>
                </a:cubicBezTo>
                <a:close/>
                <a:moveTo>
                  <a:pt x="129" y="130"/>
                </a:moveTo>
                <a:cubicBezTo>
                  <a:pt x="115" y="144"/>
                  <a:pt x="97" y="151"/>
                  <a:pt x="79" y="151"/>
                </a:cubicBezTo>
                <a:cubicBezTo>
                  <a:pt x="62" y="151"/>
                  <a:pt x="44" y="144"/>
                  <a:pt x="30" y="130"/>
                </a:cubicBezTo>
                <a:cubicBezTo>
                  <a:pt x="2" y="102"/>
                  <a:pt x="2" y="59"/>
                  <a:pt x="30" y="31"/>
                </a:cubicBezTo>
                <a:cubicBezTo>
                  <a:pt x="44" y="17"/>
                  <a:pt x="62" y="10"/>
                  <a:pt x="79" y="10"/>
                </a:cubicBezTo>
                <a:cubicBezTo>
                  <a:pt x="97" y="10"/>
                  <a:pt x="115" y="17"/>
                  <a:pt x="129" y="31"/>
                </a:cubicBezTo>
                <a:cubicBezTo>
                  <a:pt x="157" y="59"/>
                  <a:pt x="157" y="102"/>
                  <a:pt x="129" y="130"/>
                </a:cubicBezTo>
                <a:close/>
                <a:moveTo>
                  <a:pt x="105" y="50"/>
                </a:moveTo>
                <a:cubicBezTo>
                  <a:pt x="101" y="50"/>
                  <a:pt x="98" y="51"/>
                  <a:pt x="95" y="54"/>
                </a:cubicBezTo>
                <a:cubicBezTo>
                  <a:pt x="95" y="54"/>
                  <a:pt x="95" y="54"/>
                  <a:pt x="95" y="54"/>
                </a:cubicBezTo>
                <a:cubicBezTo>
                  <a:pt x="73" y="77"/>
                  <a:pt x="73" y="77"/>
                  <a:pt x="73" y="77"/>
                </a:cubicBezTo>
                <a:cubicBezTo>
                  <a:pt x="64" y="68"/>
                  <a:pt x="64" y="68"/>
                  <a:pt x="64" y="68"/>
                </a:cubicBezTo>
                <a:cubicBezTo>
                  <a:pt x="61" y="65"/>
                  <a:pt x="57" y="63"/>
                  <a:pt x="53" y="63"/>
                </a:cubicBezTo>
                <a:cubicBezTo>
                  <a:pt x="50" y="63"/>
                  <a:pt x="46" y="65"/>
                  <a:pt x="43" y="67"/>
                </a:cubicBezTo>
                <a:cubicBezTo>
                  <a:pt x="38" y="73"/>
                  <a:pt x="38" y="82"/>
                  <a:pt x="44" y="88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5" y="109"/>
                  <a:pt x="69" y="111"/>
                  <a:pt x="73" y="111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76" y="111"/>
                  <a:pt x="80" y="109"/>
                  <a:pt x="83" y="107"/>
                </a:cubicBezTo>
                <a:cubicBezTo>
                  <a:pt x="115" y="74"/>
                  <a:pt x="115" y="74"/>
                  <a:pt x="115" y="74"/>
                </a:cubicBezTo>
                <a:cubicBezTo>
                  <a:pt x="120" y="69"/>
                  <a:pt x="120" y="60"/>
                  <a:pt x="115" y="54"/>
                </a:cubicBezTo>
                <a:cubicBezTo>
                  <a:pt x="112" y="51"/>
                  <a:pt x="109" y="50"/>
                  <a:pt x="105" y="50"/>
                </a:cubicBezTo>
                <a:close/>
                <a:moveTo>
                  <a:pt x="108" y="67"/>
                </a:moveTo>
                <a:cubicBezTo>
                  <a:pt x="76" y="100"/>
                  <a:pt x="76" y="100"/>
                  <a:pt x="76" y="100"/>
                </a:cubicBezTo>
                <a:cubicBezTo>
                  <a:pt x="75" y="101"/>
                  <a:pt x="74" y="101"/>
                  <a:pt x="73" y="101"/>
                </a:cubicBezTo>
                <a:cubicBezTo>
                  <a:pt x="71" y="101"/>
                  <a:pt x="70" y="101"/>
                  <a:pt x="69" y="100"/>
                </a:cubicBezTo>
                <a:cubicBezTo>
                  <a:pt x="50" y="81"/>
                  <a:pt x="50" y="81"/>
                  <a:pt x="50" y="81"/>
                </a:cubicBezTo>
                <a:cubicBezTo>
                  <a:pt x="48" y="79"/>
                  <a:pt x="48" y="76"/>
                  <a:pt x="50" y="74"/>
                </a:cubicBezTo>
                <a:cubicBezTo>
                  <a:pt x="51" y="73"/>
                  <a:pt x="52" y="73"/>
                  <a:pt x="54" y="73"/>
                </a:cubicBezTo>
                <a:cubicBezTo>
                  <a:pt x="55" y="73"/>
                  <a:pt x="56" y="73"/>
                  <a:pt x="57" y="74"/>
                </a:cubicBezTo>
                <a:cubicBezTo>
                  <a:pt x="69" y="86"/>
                  <a:pt x="69" y="86"/>
                  <a:pt x="69" y="86"/>
                </a:cubicBezTo>
                <a:cubicBezTo>
                  <a:pt x="69" y="87"/>
                  <a:pt x="69" y="87"/>
                  <a:pt x="69" y="87"/>
                </a:cubicBezTo>
                <a:cubicBezTo>
                  <a:pt x="69" y="87"/>
                  <a:pt x="69" y="87"/>
                  <a:pt x="69" y="87"/>
                </a:cubicBezTo>
                <a:cubicBezTo>
                  <a:pt x="70" y="88"/>
                  <a:pt x="71" y="88"/>
                  <a:pt x="73" y="88"/>
                </a:cubicBezTo>
                <a:cubicBezTo>
                  <a:pt x="74" y="88"/>
                  <a:pt x="75" y="88"/>
                  <a:pt x="76" y="87"/>
                </a:cubicBezTo>
                <a:cubicBezTo>
                  <a:pt x="102" y="61"/>
                  <a:pt x="102" y="61"/>
                  <a:pt x="102" y="61"/>
                </a:cubicBezTo>
                <a:cubicBezTo>
                  <a:pt x="103" y="60"/>
                  <a:pt x="104" y="59"/>
                  <a:pt x="105" y="59"/>
                </a:cubicBezTo>
                <a:cubicBezTo>
                  <a:pt x="106" y="59"/>
                  <a:pt x="107" y="60"/>
                  <a:pt x="108" y="61"/>
                </a:cubicBezTo>
                <a:cubicBezTo>
                  <a:pt x="110" y="63"/>
                  <a:pt x="110" y="66"/>
                  <a:pt x="108" y="67"/>
                </a:cubicBezTo>
                <a:close/>
              </a:path>
            </a:pathLst>
          </a:custGeom>
          <a:solidFill>
            <a:srgbClr val="9CEE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178">
            <a:extLst>
              <a:ext uri="{FF2B5EF4-FFF2-40B4-BE49-F238E27FC236}">
                <a16:creationId xmlns:a16="http://schemas.microsoft.com/office/drawing/2014/main" id="{09AC55C6-1C62-3D7A-AA28-433080921711}"/>
              </a:ext>
            </a:extLst>
          </p:cNvPr>
          <p:cNvSpPr>
            <a:spLocks noEditPoints="1"/>
          </p:cNvSpPr>
          <p:nvPr/>
        </p:nvSpPr>
        <p:spPr bwMode="auto">
          <a:xfrm>
            <a:off x="619909" y="4016369"/>
            <a:ext cx="312057" cy="314019"/>
          </a:xfrm>
          <a:custGeom>
            <a:avLst/>
            <a:gdLst>
              <a:gd name="T0" fmla="*/ 136 w 159"/>
              <a:gd name="T1" fmla="*/ 24 h 160"/>
              <a:gd name="T2" fmla="*/ 79 w 159"/>
              <a:gd name="T3" fmla="*/ 0 h 160"/>
              <a:gd name="T4" fmla="*/ 23 w 159"/>
              <a:gd name="T5" fmla="*/ 24 h 160"/>
              <a:gd name="T6" fmla="*/ 0 w 159"/>
              <a:gd name="T7" fmla="*/ 80 h 160"/>
              <a:gd name="T8" fmla="*/ 23 w 159"/>
              <a:gd name="T9" fmla="*/ 137 h 160"/>
              <a:gd name="T10" fmla="*/ 79 w 159"/>
              <a:gd name="T11" fmla="*/ 160 h 160"/>
              <a:gd name="T12" fmla="*/ 136 w 159"/>
              <a:gd name="T13" fmla="*/ 137 h 160"/>
              <a:gd name="T14" fmla="*/ 159 w 159"/>
              <a:gd name="T15" fmla="*/ 80 h 160"/>
              <a:gd name="T16" fmla="*/ 136 w 159"/>
              <a:gd name="T17" fmla="*/ 24 h 160"/>
              <a:gd name="T18" fmla="*/ 129 w 159"/>
              <a:gd name="T19" fmla="*/ 130 h 160"/>
              <a:gd name="T20" fmla="*/ 79 w 159"/>
              <a:gd name="T21" fmla="*/ 151 h 160"/>
              <a:gd name="T22" fmla="*/ 30 w 159"/>
              <a:gd name="T23" fmla="*/ 130 h 160"/>
              <a:gd name="T24" fmla="*/ 30 w 159"/>
              <a:gd name="T25" fmla="*/ 31 h 160"/>
              <a:gd name="T26" fmla="*/ 79 w 159"/>
              <a:gd name="T27" fmla="*/ 10 h 160"/>
              <a:gd name="T28" fmla="*/ 129 w 159"/>
              <a:gd name="T29" fmla="*/ 31 h 160"/>
              <a:gd name="T30" fmla="*/ 129 w 159"/>
              <a:gd name="T31" fmla="*/ 130 h 160"/>
              <a:gd name="T32" fmla="*/ 105 w 159"/>
              <a:gd name="T33" fmla="*/ 50 h 160"/>
              <a:gd name="T34" fmla="*/ 95 w 159"/>
              <a:gd name="T35" fmla="*/ 54 h 160"/>
              <a:gd name="T36" fmla="*/ 95 w 159"/>
              <a:gd name="T37" fmla="*/ 54 h 160"/>
              <a:gd name="T38" fmla="*/ 73 w 159"/>
              <a:gd name="T39" fmla="*/ 77 h 160"/>
              <a:gd name="T40" fmla="*/ 64 w 159"/>
              <a:gd name="T41" fmla="*/ 68 h 160"/>
              <a:gd name="T42" fmla="*/ 53 w 159"/>
              <a:gd name="T43" fmla="*/ 63 h 160"/>
              <a:gd name="T44" fmla="*/ 43 w 159"/>
              <a:gd name="T45" fmla="*/ 67 h 160"/>
              <a:gd name="T46" fmla="*/ 44 w 159"/>
              <a:gd name="T47" fmla="*/ 88 h 160"/>
              <a:gd name="T48" fmla="*/ 63 w 159"/>
              <a:gd name="T49" fmla="*/ 107 h 160"/>
              <a:gd name="T50" fmla="*/ 73 w 159"/>
              <a:gd name="T51" fmla="*/ 111 h 160"/>
              <a:gd name="T52" fmla="*/ 73 w 159"/>
              <a:gd name="T53" fmla="*/ 111 h 160"/>
              <a:gd name="T54" fmla="*/ 83 w 159"/>
              <a:gd name="T55" fmla="*/ 107 h 160"/>
              <a:gd name="T56" fmla="*/ 115 w 159"/>
              <a:gd name="T57" fmla="*/ 74 h 160"/>
              <a:gd name="T58" fmla="*/ 115 w 159"/>
              <a:gd name="T59" fmla="*/ 54 h 160"/>
              <a:gd name="T60" fmla="*/ 105 w 159"/>
              <a:gd name="T61" fmla="*/ 50 h 160"/>
              <a:gd name="T62" fmla="*/ 108 w 159"/>
              <a:gd name="T63" fmla="*/ 67 h 160"/>
              <a:gd name="T64" fmla="*/ 76 w 159"/>
              <a:gd name="T65" fmla="*/ 100 h 160"/>
              <a:gd name="T66" fmla="*/ 73 w 159"/>
              <a:gd name="T67" fmla="*/ 101 h 160"/>
              <a:gd name="T68" fmla="*/ 69 w 159"/>
              <a:gd name="T69" fmla="*/ 100 h 160"/>
              <a:gd name="T70" fmla="*/ 50 w 159"/>
              <a:gd name="T71" fmla="*/ 81 h 160"/>
              <a:gd name="T72" fmla="*/ 50 w 159"/>
              <a:gd name="T73" fmla="*/ 74 h 160"/>
              <a:gd name="T74" fmla="*/ 54 w 159"/>
              <a:gd name="T75" fmla="*/ 73 h 160"/>
              <a:gd name="T76" fmla="*/ 57 w 159"/>
              <a:gd name="T77" fmla="*/ 74 h 160"/>
              <a:gd name="T78" fmla="*/ 69 w 159"/>
              <a:gd name="T79" fmla="*/ 86 h 160"/>
              <a:gd name="T80" fmla="*/ 69 w 159"/>
              <a:gd name="T81" fmla="*/ 87 h 160"/>
              <a:gd name="T82" fmla="*/ 69 w 159"/>
              <a:gd name="T83" fmla="*/ 87 h 160"/>
              <a:gd name="T84" fmla="*/ 73 w 159"/>
              <a:gd name="T85" fmla="*/ 88 h 160"/>
              <a:gd name="T86" fmla="*/ 76 w 159"/>
              <a:gd name="T87" fmla="*/ 87 h 160"/>
              <a:gd name="T88" fmla="*/ 102 w 159"/>
              <a:gd name="T89" fmla="*/ 61 h 160"/>
              <a:gd name="T90" fmla="*/ 105 w 159"/>
              <a:gd name="T91" fmla="*/ 59 h 160"/>
              <a:gd name="T92" fmla="*/ 108 w 159"/>
              <a:gd name="T93" fmla="*/ 61 h 160"/>
              <a:gd name="T94" fmla="*/ 108 w 159"/>
              <a:gd name="T95" fmla="*/ 6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" h="160">
                <a:moveTo>
                  <a:pt x="136" y="24"/>
                </a:moveTo>
                <a:cubicBezTo>
                  <a:pt x="120" y="9"/>
                  <a:pt x="100" y="0"/>
                  <a:pt x="79" y="0"/>
                </a:cubicBezTo>
                <a:cubicBezTo>
                  <a:pt x="58" y="0"/>
                  <a:pt x="39" y="9"/>
                  <a:pt x="23" y="24"/>
                </a:cubicBezTo>
                <a:cubicBezTo>
                  <a:pt x="8" y="39"/>
                  <a:pt x="0" y="59"/>
                  <a:pt x="0" y="80"/>
                </a:cubicBezTo>
                <a:cubicBezTo>
                  <a:pt x="0" y="101"/>
                  <a:pt x="8" y="121"/>
                  <a:pt x="23" y="137"/>
                </a:cubicBezTo>
                <a:cubicBezTo>
                  <a:pt x="39" y="152"/>
                  <a:pt x="58" y="160"/>
                  <a:pt x="79" y="160"/>
                </a:cubicBezTo>
                <a:cubicBezTo>
                  <a:pt x="100" y="160"/>
                  <a:pt x="120" y="152"/>
                  <a:pt x="136" y="137"/>
                </a:cubicBezTo>
                <a:cubicBezTo>
                  <a:pt x="151" y="121"/>
                  <a:pt x="159" y="101"/>
                  <a:pt x="159" y="80"/>
                </a:cubicBezTo>
                <a:cubicBezTo>
                  <a:pt x="159" y="59"/>
                  <a:pt x="151" y="39"/>
                  <a:pt x="136" y="24"/>
                </a:cubicBezTo>
                <a:close/>
                <a:moveTo>
                  <a:pt x="129" y="130"/>
                </a:moveTo>
                <a:cubicBezTo>
                  <a:pt x="115" y="144"/>
                  <a:pt x="97" y="151"/>
                  <a:pt x="79" y="151"/>
                </a:cubicBezTo>
                <a:cubicBezTo>
                  <a:pt x="62" y="151"/>
                  <a:pt x="44" y="144"/>
                  <a:pt x="30" y="130"/>
                </a:cubicBezTo>
                <a:cubicBezTo>
                  <a:pt x="2" y="102"/>
                  <a:pt x="2" y="59"/>
                  <a:pt x="30" y="31"/>
                </a:cubicBezTo>
                <a:cubicBezTo>
                  <a:pt x="44" y="17"/>
                  <a:pt x="62" y="10"/>
                  <a:pt x="79" y="10"/>
                </a:cubicBezTo>
                <a:cubicBezTo>
                  <a:pt x="97" y="10"/>
                  <a:pt x="115" y="17"/>
                  <a:pt x="129" y="31"/>
                </a:cubicBezTo>
                <a:cubicBezTo>
                  <a:pt x="157" y="59"/>
                  <a:pt x="157" y="102"/>
                  <a:pt x="129" y="130"/>
                </a:cubicBezTo>
                <a:close/>
                <a:moveTo>
                  <a:pt x="105" y="50"/>
                </a:moveTo>
                <a:cubicBezTo>
                  <a:pt x="101" y="50"/>
                  <a:pt x="98" y="51"/>
                  <a:pt x="95" y="54"/>
                </a:cubicBezTo>
                <a:cubicBezTo>
                  <a:pt x="95" y="54"/>
                  <a:pt x="95" y="54"/>
                  <a:pt x="95" y="54"/>
                </a:cubicBezTo>
                <a:cubicBezTo>
                  <a:pt x="73" y="77"/>
                  <a:pt x="73" y="77"/>
                  <a:pt x="73" y="77"/>
                </a:cubicBezTo>
                <a:cubicBezTo>
                  <a:pt x="64" y="68"/>
                  <a:pt x="64" y="68"/>
                  <a:pt x="64" y="68"/>
                </a:cubicBezTo>
                <a:cubicBezTo>
                  <a:pt x="61" y="65"/>
                  <a:pt x="57" y="63"/>
                  <a:pt x="53" y="63"/>
                </a:cubicBezTo>
                <a:cubicBezTo>
                  <a:pt x="50" y="63"/>
                  <a:pt x="46" y="65"/>
                  <a:pt x="43" y="67"/>
                </a:cubicBezTo>
                <a:cubicBezTo>
                  <a:pt x="38" y="73"/>
                  <a:pt x="38" y="82"/>
                  <a:pt x="44" y="88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5" y="109"/>
                  <a:pt x="69" y="111"/>
                  <a:pt x="73" y="111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76" y="111"/>
                  <a:pt x="80" y="109"/>
                  <a:pt x="83" y="107"/>
                </a:cubicBezTo>
                <a:cubicBezTo>
                  <a:pt x="115" y="74"/>
                  <a:pt x="115" y="74"/>
                  <a:pt x="115" y="74"/>
                </a:cubicBezTo>
                <a:cubicBezTo>
                  <a:pt x="120" y="69"/>
                  <a:pt x="120" y="60"/>
                  <a:pt x="115" y="54"/>
                </a:cubicBezTo>
                <a:cubicBezTo>
                  <a:pt x="112" y="51"/>
                  <a:pt x="109" y="50"/>
                  <a:pt x="105" y="50"/>
                </a:cubicBezTo>
                <a:close/>
                <a:moveTo>
                  <a:pt x="108" y="67"/>
                </a:moveTo>
                <a:cubicBezTo>
                  <a:pt x="76" y="100"/>
                  <a:pt x="76" y="100"/>
                  <a:pt x="76" y="100"/>
                </a:cubicBezTo>
                <a:cubicBezTo>
                  <a:pt x="75" y="101"/>
                  <a:pt x="74" y="101"/>
                  <a:pt x="73" y="101"/>
                </a:cubicBezTo>
                <a:cubicBezTo>
                  <a:pt x="71" y="101"/>
                  <a:pt x="70" y="101"/>
                  <a:pt x="69" y="100"/>
                </a:cubicBezTo>
                <a:cubicBezTo>
                  <a:pt x="50" y="81"/>
                  <a:pt x="50" y="81"/>
                  <a:pt x="50" y="81"/>
                </a:cubicBezTo>
                <a:cubicBezTo>
                  <a:pt x="48" y="79"/>
                  <a:pt x="48" y="76"/>
                  <a:pt x="50" y="74"/>
                </a:cubicBezTo>
                <a:cubicBezTo>
                  <a:pt x="51" y="73"/>
                  <a:pt x="52" y="73"/>
                  <a:pt x="54" y="73"/>
                </a:cubicBezTo>
                <a:cubicBezTo>
                  <a:pt x="55" y="73"/>
                  <a:pt x="56" y="73"/>
                  <a:pt x="57" y="74"/>
                </a:cubicBezTo>
                <a:cubicBezTo>
                  <a:pt x="69" y="86"/>
                  <a:pt x="69" y="86"/>
                  <a:pt x="69" y="86"/>
                </a:cubicBezTo>
                <a:cubicBezTo>
                  <a:pt x="69" y="87"/>
                  <a:pt x="69" y="87"/>
                  <a:pt x="69" y="87"/>
                </a:cubicBezTo>
                <a:cubicBezTo>
                  <a:pt x="69" y="87"/>
                  <a:pt x="69" y="87"/>
                  <a:pt x="69" y="87"/>
                </a:cubicBezTo>
                <a:cubicBezTo>
                  <a:pt x="70" y="88"/>
                  <a:pt x="71" y="88"/>
                  <a:pt x="73" y="88"/>
                </a:cubicBezTo>
                <a:cubicBezTo>
                  <a:pt x="74" y="88"/>
                  <a:pt x="75" y="88"/>
                  <a:pt x="76" y="87"/>
                </a:cubicBezTo>
                <a:cubicBezTo>
                  <a:pt x="102" y="61"/>
                  <a:pt x="102" y="61"/>
                  <a:pt x="102" y="61"/>
                </a:cubicBezTo>
                <a:cubicBezTo>
                  <a:pt x="103" y="60"/>
                  <a:pt x="104" y="59"/>
                  <a:pt x="105" y="59"/>
                </a:cubicBezTo>
                <a:cubicBezTo>
                  <a:pt x="106" y="59"/>
                  <a:pt x="107" y="60"/>
                  <a:pt x="108" y="61"/>
                </a:cubicBezTo>
                <a:cubicBezTo>
                  <a:pt x="110" y="63"/>
                  <a:pt x="110" y="66"/>
                  <a:pt x="108" y="67"/>
                </a:cubicBezTo>
                <a:close/>
              </a:path>
            </a:pathLst>
          </a:custGeom>
          <a:solidFill>
            <a:srgbClr val="9CEE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78">
            <a:extLst>
              <a:ext uri="{FF2B5EF4-FFF2-40B4-BE49-F238E27FC236}">
                <a16:creationId xmlns:a16="http://schemas.microsoft.com/office/drawing/2014/main" id="{7840E471-8AC3-8667-2E3F-ECE38B2732FA}"/>
              </a:ext>
            </a:extLst>
          </p:cNvPr>
          <p:cNvSpPr>
            <a:spLocks noEditPoints="1"/>
          </p:cNvSpPr>
          <p:nvPr/>
        </p:nvSpPr>
        <p:spPr bwMode="auto">
          <a:xfrm>
            <a:off x="634813" y="5104343"/>
            <a:ext cx="312057" cy="314019"/>
          </a:xfrm>
          <a:custGeom>
            <a:avLst/>
            <a:gdLst>
              <a:gd name="T0" fmla="*/ 136 w 159"/>
              <a:gd name="T1" fmla="*/ 24 h 160"/>
              <a:gd name="T2" fmla="*/ 79 w 159"/>
              <a:gd name="T3" fmla="*/ 0 h 160"/>
              <a:gd name="T4" fmla="*/ 23 w 159"/>
              <a:gd name="T5" fmla="*/ 24 h 160"/>
              <a:gd name="T6" fmla="*/ 0 w 159"/>
              <a:gd name="T7" fmla="*/ 80 h 160"/>
              <a:gd name="T8" fmla="*/ 23 w 159"/>
              <a:gd name="T9" fmla="*/ 137 h 160"/>
              <a:gd name="T10" fmla="*/ 79 w 159"/>
              <a:gd name="T11" fmla="*/ 160 h 160"/>
              <a:gd name="T12" fmla="*/ 136 w 159"/>
              <a:gd name="T13" fmla="*/ 137 h 160"/>
              <a:gd name="T14" fmla="*/ 159 w 159"/>
              <a:gd name="T15" fmla="*/ 80 h 160"/>
              <a:gd name="T16" fmla="*/ 136 w 159"/>
              <a:gd name="T17" fmla="*/ 24 h 160"/>
              <a:gd name="T18" fmla="*/ 129 w 159"/>
              <a:gd name="T19" fmla="*/ 130 h 160"/>
              <a:gd name="T20" fmla="*/ 79 w 159"/>
              <a:gd name="T21" fmla="*/ 151 h 160"/>
              <a:gd name="T22" fmla="*/ 30 w 159"/>
              <a:gd name="T23" fmla="*/ 130 h 160"/>
              <a:gd name="T24" fmla="*/ 30 w 159"/>
              <a:gd name="T25" fmla="*/ 31 h 160"/>
              <a:gd name="T26" fmla="*/ 79 w 159"/>
              <a:gd name="T27" fmla="*/ 10 h 160"/>
              <a:gd name="T28" fmla="*/ 129 w 159"/>
              <a:gd name="T29" fmla="*/ 31 h 160"/>
              <a:gd name="T30" fmla="*/ 129 w 159"/>
              <a:gd name="T31" fmla="*/ 130 h 160"/>
              <a:gd name="T32" fmla="*/ 105 w 159"/>
              <a:gd name="T33" fmla="*/ 50 h 160"/>
              <a:gd name="T34" fmla="*/ 95 w 159"/>
              <a:gd name="T35" fmla="*/ 54 h 160"/>
              <a:gd name="T36" fmla="*/ 95 w 159"/>
              <a:gd name="T37" fmla="*/ 54 h 160"/>
              <a:gd name="T38" fmla="*/ 73 w 159"/>
              <a:gd name="T39" fmla="*/ 77 h 160"/>
              <a:gd name="T40" fmla="*/ 64 w 159"/>
              <a:gd name="T41" fmla="*/ 68 h 160"/>
              <a:gd name="T42" fmla="*/ 53 w 159"/>
              <a:gd name="T43" fmla="*/ 63 h 160"/>
              <a:gd name="T44" fmla="*/ 43 w 159"/>
              <a:gd name="T45" fmla="*/ 67 h 160"/>
              <a:gd name="T46" fmla="*/ 44 w 159"/>
              <a:gd name="T47" fmla="*/ 88 h 160"/>
              <a:gd name="T48" fmla="*/ 63 w 159"/>
              <a:gd name="T49" fmla="*/ 107 h 160"/>
              <a:gd name="T50" fmla="*/ 73 w 159"/>
              <a:gd name="T51" fmla="*/ 111 h 160"/>
              <a:gd name="T52" fmla="*/ 73 w 159"/>
              <a:gd name="T53" fmla="*/ 111 h 160"/>
              <a:gd name="T54" fmla="*/ 83 w 159"/>
              <a:gd name="T55" fmla="*/ 107 h 160"/>
              <a:gd name="T56" fmla="*/ 115 w 159"/>
              <a:gd name="T57" fmla="*/ 74 h 160"/>
              <a:gd name="T58" fmla="*/ 115 w 159"/>
              <a:gd name="T59" fmla="*/ 54 h 160"/>
              <a:gd name="T60" fmla="*/ 105 w 159"/>
              <a:gd name="T61" fmla="*/ 50 h 160"/>
              <a:gd name="T62" fmla="*/ 108 w 159"/>
              <a:gd name="T63" fmla="*/ 67 h 160"/>
              <a:gd name="T64" fmla="*/ 76 w 159"/>
              <a:gd name="T65" fmla="*/ 100 h 160"/>
              <a:gd name="T66" fmla="*/ 73 w 159"/>
              <a:gd name="T67" fmla="*/ 101 h 160"/>
              <a:gd name="T68" fmla="*/ 69 w 159"/>
              <a:gd name="T69" fmla="*/ 100 h 160"/>
              <a:gd name="T70" fmla="*/ 50 w 159"/>
              <a:gd name="T71" fmla="*/ 81 h 160"/>
              <a:gd name="T72" fmla="*/ 50 w 159"/>
              <a:gd name="T73" fmla="*/ 74 h 160"/>
              <a:gd name="T74" fmla="*/ 54 w 159"/>
              <a:gd name="T75" fmla="*/ 73 h 160"/>
              <a:gd name="T76" fmla="*/ 57 w 159"/>
              <a:gd name="T77" fmla="*/ 74 h 160"/>
              <a:gd name="T78" fmla="*/ 69 w 159"/>
              <a:gd name="T79" fmla="*/ 86 h 160"/>
              <a:gd name="T80" fmla="*/ 69 w 159"/>
              <a:gd name="T81" fmla="*/ 87 h 160"/>
              <a:gd name="T82" fmla="*/ 69 w 159"/>
              <a:gd name="T83" fmla="*/ 87 h 160"/>
              <a:gd name="T84" fmla="*/ 73 w 159"/>
              <a:gd name="T85" fmla="*/ 88 h 160"/>
              <a:gd name="T86" fmla="*/ 76 w 159"/>
              <a:gd name="T87" fmla="*/ 87 h 160"/>
              <a:gd name="T88" fmla="*/ 102 w 159"/>
              <a:gd name="T89" fmla="*/ 61 h 160"/>
              <a:gd name="T90" fmla="*/ 105 w 159"/>
              <a:gd name="T91" fmla="*/ 59 h 160"/>
              <a:gd name="T92" fmla="*/ 108 w 159"/>
              <a:gd name="T93" fmla="*/ 61 h 160"/>
              <a:gd name="T94" fmla="*/ 108 w 159"/>
              <a:gd name="T95" fmla="*/ 6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" h="160">
                <a:moveTo>
                  <a:pt x="136" y="24"/>
                </a:moveTo>
                <a:cubicBezTo>
                  <a:pt x="120" y="9"/>
                  <a:pt x="100" y="0"/>
                  <a:pt x="79" y="0"/>
                </a:cubicBezTo>
                <a:cubicBezTo>
                  <a:pt x="58" y="0"/>
                  <a:pt x="39" y="9"/>
                  <a:pt x="23" y="24"/>
                </a:cubicBezTo>
                <a:cubicBezTo>
                  <a:pt x="8" y="39"/>
                  <a:pt x="0" y="59"/>
                  <a:pt x="0" y="80"/>
                </a:cubicBezTo>
                <a:cubicBezTo>
                  <a:pt x="0" y="101"/>
                  <a:pt x="8" y="121"/>
                  <a:pt x="23" y="137"/>
                </a:cubicBezTo>
                <a:cubicBezTo>
                  <a:pt x="39" y="152"/>
                  <a:pt x="58" y="160"/>
                  <a:pt x="79" y="160"/>
                </a:cubicBezTo>
                <a:cubicBezTo>
                  <a:pt x="100" y="160"/>
                  <a:pt x="120" y="152"/>
                  <a:pt x="136" y="137"/>
                </a:cubicBezTo>
                <a:cubicBezTo>
                  <a:pt x="151" y="121"/>
                  <a:pt x="159" y="101"/>
                  <a:pt x="159" y="80"/>
                </a:cubicBezTo>
                <a:cubicBezTo>
                  <a:pt x="159" y="59"/>
                  <a:pt x="151" y="39"/>
                  <a:pt x="136" y="24"/>
                </a:cubicBezTo>
                <a:close/>
                <a:moveTo>
                  <a:pt x="129" y="130"/>
                </a:moveTo>
                <a:cubicBezTo>
                  <a:pt x="115" y="144"/>
                  <a:pt x="97" y="151"/>
                  <a:pt x="79" y="151"/>
                </a:cubicBezTo>
                <a:cubicBezTo>
                  <a:pt x="62" y="151"/>
                  <a:pt x="44" y="144"/>
                  <a:pt x="30" y="130"/>
                </a:cubicBezTo>
                <a:cubicBezTo>
                  <a:pt x="2" y="102"/>
                  <a:pt x="2" y="59"/>
                  <a:pt x="30" y="31"/>
                </a:cubicBezTo>
                <a:cubicBezTo>
                  <a:pt x="44" y="17"/>
                  <a:pt x="62" y="10"/>
                  <a:pt x="79" y="10"/>
                </a:cubicBezTo>
                <a:cubicBezTo>
                  <a:pt x="97" y="10"/>
                  <a:pt x="115" y="17"/>
                  <a:pt x="129" y="31"/>
                </a:cubicBezTo>
                <a:cubicBezTo>
                  <a:pt x="157" y="59"/>
                  <a:pt x="157" y="102"/>
                  <a:pt x="129" y="130"/>
                </a:cubicBezTo>
                <a:close/>
                <a:moveTo>
                  <a:pt x="105" y="50"/>
                </a:moveTo>
                <a:cubicBezTo>
                  <a:pt x="101" y="50"/>
                  <a:pt x="98" y="51"/>
                  <a:pt x="95" y="54"/>
                </a:cubicBezTo>
                <a:cubicBezTo>
                  <a:pt x="95" y="54"/>
                  <a:pt x="95" y="54"/>
                  <a:pt x="95" y="54"/>
                </a:cubicBezTo>
                <a:cubicBezTo>
                  <a:pt x="73" y="77"/>
                  <a:pt x="73" y="77"/>
                  <a:pt x="73" y="77"/>
                </a:cubicBezTo>
                <a:cubicBezTo>
                  <a:pt x="64" y="68"/>
                  <a:pt x="64" y="68"/>
                  <a:pt x="64" y="68"/>
                </a:cubicBezTo>
                <a:cubicBezTo>
                  <a:pt x="61" y="65"/>
                  <a:pt x="57" y="63"/>
                  <a:pt x="53" y="63"/>
                </a:cubicBezTo>
                <a:cubicBezTo>
                  <a:pt x="50" y="63"/>
                  <a:pt x="46" y="65"/>
                  <a:pt x="43" y="67"/>
                </a:cubicBezTo>
                <a:cubicBezTo>
                  <a:pt x="38" y="73"/>
                  <a:pt x="38" y="82"/>
                  <a:pt x="44" y="88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5" y="109"/>
                  <a:pt x="69" y="111"/>
                  <a:pt x="73" y="111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76" y="111"/>
                  <a:pt x="80" y="109"/>
                  <a:pt x="83" y="107"/>
                </a:cubicBezTo>
                <a:cubicBezTo>
                  <a:pt x="115" y="74"/>
                  <a:pt x="115" y="74"/>
                  <a:pt x="115" y="74"/>
                </a:cubicBezTo>
                <a:cubicBezTo>
                  <a:pt x="120" y="69"/>
                  <a:pt x="120" y="60"/>
                  <a:pt x="115" y="54"/>
                </a:cubicBezTo>
                <a:cubicBezTo>
                  <a:pt x="112" y="51"/>
                  <a:pt x="109" y="50"/>
                  <a:pt x="105" y="50"/>
                </a:cubicBezTo>
                <a:close/>
                <a:moveTo>
                  <a:pt x="108" y="67"/>
                </a:moveTo>
                <a:cubicBezTo>
                  <a:pt x="76" y="100"/>
                  <a:pt x="76" y="100"/>
                  <a:pt x="76" y="100"/>
                </a:cubicBezTo>
                <a:cubicBezTo>
                  <a:pt x="75" y="101"/>
                  <a:pt x="74" y="101"/>
                  <a:pt x="73" y="101"/>
                </a:cubicBezTo>
                <a:cubicBezTo>
                  <a:pt x="71" y="101"/>
                  <a:pt x="70" y="101"/>
                  <a:pt x="69" y="100"/>
                </a:cubicBezTo>
                <a:cubicBezTo>
                  <a:pt x="50" y="81"/>
                  <a:pt x="50" y="81"/>
                  <a:pt x="50" y="81"/>
                </a:cubicBezTo>
                <a:cubicBezTo>
                  <a:pt x="48" y="79"/>
                  <a:pt x="48" y="76"/>
                  <a:pt x="50" y="74"/>
                </a:cubicBezTo>
                <a:cubicBezTo>
                  <a:pt x="51" y="73"/>
                  <a:pt x="52" y="73"/>
                  <a:pt x="54" y="73"/>
                </a:cubicBezTo>
                <a:cubicBezTo>
                  <a:pt x="55" y="73"/>
                  <a:pt x="56" y="73"/>
                  <a:pt x="57" y="74"/>
                </a:cubicBezTo>
                <a:cubicBezTo>
                  <a:pt x="69" y="86"/>
                  <a:pt x="69" y="86"/>
                  <a:pt x="69" y="86"/>
                </a:cubicBezTo>
                <a:cubicBezTo>
                  <a:pt x="69" y="87"/>
                  <a:pt x="69" y="87"/>
                  <a:pt x="69" y="87"/>
                </a:cubicBezTo>
                <a:cubicBezTo>
                  <a:pt x="69" y="87"/>
                  <a:pt x="69" y="87"/>
                  <a:pt x="69" y="87"/>
                </a:cubicBezTo>
                <a:cubicBezTo>
                  <a:pt x="70" y="88"/>
                  <a:pt x="71" y="88"/>
                  <a:pt x="73" y="88"/>
                </a:cubicBezTo>
                <a:cubicBezTo>
                  <a:pt x="74" y="88"/>
                  <a:pt x="75" y="88"/>
                  <a:pt x="76" y="87"/>
                </a:cubicBezTo>
                <a:cubicBezTo>
                  <a:pt x="102" y="61"/>
                  <a:pt x="102" y="61"/>
                  <a:pt x="102" y="61"/>
                </a:cubicBezTo>
                <a:cubicBezTo>
                  <a:pt x="103" y="60"/>
                  <a:pt x="104" y="59"/>
                  <a:pt x="105" y="59"/>
                </a:cubicBezTo>
                <a:cubicBezTo>
                  <a:pt x="106" y="59"/>
                  <a:pt x="107" y="60"/>
                  <a:pt x="108" y="61"/>
                </a:cubicBezTo>
                <a:cubicBezTo>
                  <a:pt x="110" y="63"/>
                  <a:pt x="110" y="66"/>
                  <a:pt x="108" y="67"/>
                </a:cubicBezTo>
                <a:close/>
              </a:path>
            </a:pathLst>
          </a:custGeom>
          <a:solidFill>
            <a:srgbClr val="9CEE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78">
            <a:extLst>
              <a:ext uri="{FF2B5EF4-FFF2-40B4-BE49-F238E27FC236}">
                <a16:creationId xmlns:a16="http://schemas.microsoft.com/office/drawing/2014/main" id="{3FC8F91E-F3A8-D084-4D2B-7108A08E9AD6}"/>
              </a:ext>
            </a:extLst>
          </p:cNvPr>
          <p:cNvSpPr>
            <a:spLocks noEditPoints="1"/>
          </p:cNvSpPr>
          <p:nvPr/>
        </p:nvSpPr>
        <p:spPr bwMode="auto">
          <a:xfrm>
            <a:off x="5693745" y="3271990"/>
            <a:ext cx="312057" cy="314019"/>
          </a:xfrm>
          <a:custGeom>
            <a:avLst/>
            <a:gdLst>
              <a:gd name="T0" fmla="*/ 136 w 159"/>
              <a:gd name="T1" fmla="*/ 24 h 160"/>
              <a:gd name="T2" fmla="*/ 79 w 159"/>
              <a:gd name="T3" fmla="*/ 0 h 160"/>
              <a:gd name="T4" fmla="*/ 23 w 159"/>
              <a:gd name="T5" fmla="*/ 24 h 160"/>
              <a:gd name="T6" fmla="*/ 0 w 159"/>
              <a:gd name="T7" fmla="*/ 80 h 160"/>
              <a:gd name="T8" fmla="*/ 23 w 159"/>
              <a:gd name="T9" fmla="*/ 137 h 160"/>
              <a:gd name="T10" fmla="*/ 79 w 159"/>
              <a:gd name="T11" fmla="*/ 160 h 160"/>
              <a:gd name="T12" fmla="*/ 136 w 159"/>
              <a:gd name="T13" fmla="*/ 137 h 160"/>
              <a:gd name="T14" fmla="*/ 159 w 159"/>
              <a:gd name="T15" fmla="*/ 80 h 160"/>
              <a:gd name="T16" fmla="*/ 136 w 159"/>
              <a:gd name="T17" fmla="*/ 24 h 160"/>
              <a:gd name="T18" fmla="*/ 129 w 159"/>
              <a:gd name="T19" fmla="*/ 130 h 160"/>
              <a:gd name="T20" fmla="*/ 79 w 159"/>
              <a:gd name="T21" fmla="*/ 151 h 160"/>
              <a:gd name="T22" fmla="*/ 30 w 159"/>
              <a:gd name="T23" fmla="*/ 130 h 160"/>
              <a:gd name="T24" fmla="*/ 30 w 159"/>
              <a:gd name="T25" fmla="*/ 31 h 160"/>
              <a:gd name="T26" fmla="*/ 79 w 159"/>
              <a:gd name="T27" fmla="*/ 10 h 160"/>
              <a:gd name="T28" fmla="*/ 129 w 159"/>
              <a:gd name="T29" fmla="*/ 31 h 160"/>
              <a:gd name="T30" fmla="*/ 129 w 159"/>
              <a:gd name="T31" fmla="*/ 130 h 160"/>
              <a:gd name="T32" fmla="*/ 105 w 159"/>
              <a:gd name="T33" fmla="*/ 50 h 160"/>
              <a:gd name="T34" fmla="*/ 95 w 159"/>
              <a:gd name="T35" fmla="*/ 54 h 160"/>
              <a:gd name="T36" fmla="*/ 95 w 159"/>
              <a:gd name="T37" fmla="*/ 54 h 160"/>
              <a:gd name="T38" fmla="*/ 73 w 159"/>
              <a:gd name="T39" fmla="*/ 77 h 160"/>
              <a:gd name="T40" fmla="*/ 64 w 159"/>
              <a:gd name="T41" fmla="*/ 68 h 160"/>
              <a:gd name="T42" fmla="*/ 53 w 159"/>
              <a:gd name="T43" fmla="*/ 63 h 160"/>
              <a:gd name="T44" fmla="*/ 43 w 159"/>
              <a:gd name="T45" fmla="*/ 67 h 160"/>
              <a:gd name="T46" fmla="*/ 44 w 159"/>
              <a:gd name="T47" fmla="*/ 88 h 160"/>
              <a:gd name="T48" fmla="*/ 63 w 159"/>
              <a:gd name="T49" fmla="*/ 107 h 160"/>
              <a:gd name="T50" fmla="*/ 73 w 159"/>
              <a:gd name="T51" fmla="*/ 111 h 160"/>
              <a:gd name="T52" fmla="*/ 73 w 159"/>
              <a:gd name="T53" fmla="*/ 111 h 160"/>
              <a:gd name="T54" fmla="*/ 83 w 159"/>
              <a:gd name="T55" fmla="*/ 107 h 160"/>
              <a:gd name="T56" fmla="*/ 115 w 159"/>
              <a:gd name="T57" fmla="*/ 74 h 160"/>
              <a:gd name="T58" fmla="*/ 115 w 159"/>
              <a:gd name="T59" fmla="*/ 54 h 160"/>
              <a:gd name="T60" fmla="*/ 105 w 159"/>
              <a:gd name="T61" fmla="*/ 50 h 160"/>
              <a:gd name="T62" fmla="*/ 108 w 159"/>
              <a:gd name="T63" fmla="*/ 67 h 160"/>
              <a:gd name="T64" fmla="*/ 76 w 159"/>
              <a:gd name="T65" fmla="*/ 100 h 160"/>
              <a:gd name="T66" fmla="*/ 73 w 159"/>
              <a:gd name="T67" fmla="*/ 101 h 160"/>
              <a:gd name="T68" fmla="*/ 69 w 159"/>
              <a:gd name="T69" fmla="*/ 100 h 160"/>
              <a:gd name="T70" fmla="*/ 50 w 159"/>
              <a:gd name="T71" fmla="*/ 81 h 160"/>
              <a:gd name="T72" fmla="*/ 50 w 159"/>
              <a:gd name="T73" fmla="*/ 74 h 160"/>
              <a:gd name="T74" fmla="*/ 54 w 159"/>
              <a:gd name="T75" fmla="*/ 73 h 160"/>
              <a:gd name="T76" fmla="*/ 57 w 159"/>
              <a:gd name="T77" fmla="*/ 74 h 160"/>
              <a:gd name="T78" fmla="*/ 69 w 159"/>
              <a:gd name="T79" fmla="*/ 86 h 160"/>
              <a:gd name="T80" fmla="*/ 69 w 159"/>
              <a:gd name="T81" fmla="*/ 87 h 160"/>
              <a:gd name="T82" fmla="*/ 69 w 159"/>
              <a:gd name="T83" fmla="*/ 87 h 160"/>
              <a:gd name="T84" fmla="*/ 73 w 159"/>
              <a:gd name="T85" fmla="*/ 88 h 160"/>
              <a:gd name="T86" fmla="*/ 76 w 159"/>
              <a:gd name="T87" fmla="*/ 87 h 160"/>
              <a:gd name="T88" fmla="*/ 102 w 159"/>
              <a:gd name="T89" fmla="*/ 61 h 160"/>
              <a:gd name="T90" fmla="*/ 105 w 159"/>
              <a:gd name="T91" fmla="*/ 59 h 160"/>
              <a:gd name="T92" fmla="*/ 108 w 159"/>
              <a:gd name="T93" fmla="*/ 61 h 160"/>
              <a:gd name="T94" fmla="*/ 108 w 159"/>
              <a:gd name="T95" fmla="*/ 6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" h="160">
                <a:moveTo>
                  <a:pt x="136" y="24"/>
                </a:moveTo>
                <a:cubicBezTo>
                  <a:pt x="120" y="9"/>
                  <a:pt x="100" y="0"/>
                  <a:pt x="79" y="0"/>
                </a:cubicBezTo>
                <a:cubicBezTo>
                  <a:pt x="58" y="0"/>
                  <a:pt x="39" y="9"/>
                  <a:pt x="23" y="24"/>
                </a:cubicBezTo>
                <a:cubicBezTo>
                  <a:pt x="8" y="39"/>
                  <a:pt x="0" y="59"/>
                  <a:pt x="0" y="80"/>
                </a:cubicBezTo>
                <a:cubicBezTo>
                  <a:pt x="0" y="101"/>
                  <a:pt x="8" y="121"/>
                  <a:pt x="23" y="137"/>
                </a:cubicBezTo>
                <a:cubicBezTo>
                  <a:pt x="39" y="152"/>
                  <a:pt x="58" y="160"/>
                  <a:pt x="79" y="160"/>
                </a:cubicBezTo>
                <a:cubicBezTo>
                  <a:pt x="100" y="160"/>
                  <a:pt x="120" y="152"/>
                  <a:pt x="136" y="137"/>
                </a:cubicBezTo>
                <a:cubicBezTo>
                  <a:pt x="151" y="121"/>
                  <a:pt x="159" y="101"/>
                  <a:pt x="159" y="80"/>
                </a:cubicBezTo>
                <a:cubicBezTo>
                  <a:pt x="159" y="59"/>
                  <a:pt x="151" y="39"/>
                  <a:pt x="136" y="24"/>
                </a:cubicBezTo>
                <a:close/>
                <a:moveTo>
                  <a:pt x="129" y="130"/>
                </a:moveTo>
                <a:cubicBezTo>
                  <a:pt x="115" y="144"/>
                  <a:pt x="97" y="151"/>
                  <a:pt x="79" y="151"/>
                </a:cubicBezTo>
                <a:cubicBezTo>
                  <a:pt x="62" y="151"/>
                  <a:pt x="44" y="144"/>
                  <a:pt x="30" y="130"/>
                </a:cubicBezTo>
                <a:cubicBezTo>
                  <a:pt x="2" y="102"/>
                  <a:pt x="2" y="59"/>
                  <a:pt x="30" y="31"/>
                </a:cubicBezTo>
                <a:cubicBezTo>
                  <a:pt x="44" y="17"/>
                  <a:pt x="62" y="10"/>
                  <a:pt x="79" y="10"/>
                </a:cubicBezTo>
                <a:cubicBezTo>
                  <a:pt x="97" y="10"/>
                  <a:pt x="115" y="17"/>
                  <a:pt x="129" y="31"/>
                </a:cubicBezTo>
                <a:cubicBezTo>
                  <a:pt x="157" y="59"/>
                  <a:pt x="157" y="102"/>
                  <a:pt x="129" y="130"/>
                </a:cubicBezTo>
                <a:close/>
                <a:moveTo>
                  <a:pt x="105" y="50"/>
                </a:moveTo>
                <a:cubicBezTo>
                  <a:pt x="101" y="50"/>
                  <a:pt x="98" y="51"/>
                  <a:pt x="95" y="54"/>
                </a:cubicBezTo>
                <a:cubicBezTo>
                  <a:pt x="95" y="54"/>
                  <a:pt x="95" y="54"/>
                  <a:pt x="95" y="54"/>
                </a:cubicBezTo>
                <a:cubicBezTo>
                  <a:pt x="73" y="77"/>
                  <a:pt x="73" y="77"/>
                  <a:pt x="73" y="77"/>
                </a:cubicBezTo>
                <a:cubicBezTo>
                  <a:pt x="64" y="68"/>
                  <a:pt x="64" y="68"/>
                  <a:pt x="64" y="68"/>
                </a:cubicBezTo>
                <a:cubicBezTo>
                  <a:pt x="61" y="65"/>
                  <a:pt x="57" y="63"/>
                  <a:pt x="53" y="63"/>
                </a:cubicBezTo>
                <a:cubicBezTo>
                  <a:pt x="50" y="63"/>
                  <a:pt x="46" y="65"/>
                  <a:pt x="43" y="67"/>
                </a:cubicBezTo>
                <a:cubicBezTo>
                  <a:pt x="38" y="73"/>
                  <a:pt x="38" y="82"/>
                  <a:pt x="44" y="88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5" y="109"/>
                  <a:pt x="69" y="111"/>
                  <a:pt x="73" y="111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76" y="111"/>
                  <a:pt x="80" y="109"/>
                  <a:pt x="83" y="107"/>
                </a:cubicBezTo>
                <a:cubicBezTo>
                  <a:pt x="115" y="74"/>
                  <a:pt x="115" y="74"/>
                  <a:pt x="115" y="74"/>
                </a:cubicBezTo>
                <a:cubicBezTo>
                  <a:pt x="120" y="69"/>
                  <a:pt x="120" y="60"/>
                  <a:pt x="115" y="54"/>
                </a:cubicBezTo>
                <a:cubicBezTo>
                  <a:pt x="112" y="51"/>
                  <a:pt x="109" y="50"/>
                  <a:pt x="105" y="50"/>
                </a:cubicBezTo>
                <a:close/>
                <a:moveTo>
                  <a:pt x="108" y="67"/>
                </a:moveTo>
                <a:cubicBezTo>
                  <a:pt x="76" y="100"/>
                  <a:pt x="76" y="100"/>
                  <a:pt x="76" y="100"/>
                </a:cubicBezTo>
                <a:cubicBezTo>
                  <a:pt x="75" y="101"/>
                  <a:pt x="74" y="101"/>
                  <a:pt x="73" y="101"/>
                </a:cubicBezTo>
                <a:cubicBezTo>
                  <a:pt x="71" y="101"/>
                  <a:pt x="70" y="101"/>
                  <a:pt x="69" y="100"/>
                </a:cubicBezTo>
                <a:cubicBezTo>
                  <a:pt x="50" y="81"/>
                  <a:pt x="50" y="81"/>
                  <a:pt x="50" y="81"/>
                </a:cubicBezTo>
                <a:cubicBezTo>
                  <a:pt x="48" y="79"/>
                  <a:pt x="48" y="76"/>
                  <a:pt x="50" y="74"/>
                </a:cubicBezTo>
                <a:cubicBezTo>
                  <a:pt x="51" y="73"/>
                  <a:pt x="52" y="73"/>
                  <a:pt x="54" y="73"/>
                </a:cubicBezTo>
                <a:cubicBezTo>
                  <a:pt x="55" y="73"/>
                  <a:pt x="56" y="73"/>
                  <a:pt x="57" y="74"/>
                </a:cubicBezTo>
                <a:cubicBezTo>
                  <a:pt x="69" y="86"/>
                  <a:pt x="69" y="86"/>
                  <a:pt x="69" y="86"/>
                </a:cubicBezTo>
                <a:cubicBezTo>
                  <a:pt x="69" y="87"/>
                  <a:pt x="69" y="87"/>
                  <a:pt x="69" y="87"/>
                </a:cubicBezTo>
                <a:cubicBezTo>
                  <a:pt x="69" y="87"/>
                  <a:pt x="69" y="87"/>
                  <a:pt x="69" y="87"/>
                </a:cubicBezTo>
                <a:cubicBezTo>
                  <a:pt x="70" y="88"/>
                  <a:pt x="71" y="88"/>
                  <a:pt x="73" y="88"/>
                </a:cubicBezTo>
                <a:cubicBezTo>
                  <a:pt x="74" y="88"/>
                  <a:pt x="75" y="88"/>
                  <a:pt x="76" y="87"/>
                </a:cubicBezTo>
                <a:cubicBezTo>
                  <a:pt x="102" y="61"/>
                  <a:pt x="102" y="61"/>
                  <a:pt x="102" y="61"/>
                </a:cubicBezTo>
                <a:cubicBezTo>
                  <a:pt x="103" y="60"/>
                  <a:pt x="104" y="59"/>
                  <a:pt x="105" y="59"/>
                </a:cubicBezTo>
                <a:cubicBezTo>
                  <a:pt x="106" y="59"/>
                  <a:pt x="107" y="60"/>
                  <a:pt x="108" y="61"/>
                </a:cubicBezTo>
                <a:cubicBezTo>
                  <a:pt x="110" y="63"/>
                  <a:pt x="110" y="66"/>
                  <a:pt x="108" y="67"/>
                </a:cubicBezTo>
                <a:close/>
              </a:path>
            </a:pathLst>
          </a:custGeom>
          <a:solidFill>
            <a:srgbClr val="9CEE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78">
            <a:extLst>
              <a:ext uri="{FF2B5EF4-FFF2-40B4-BE49-F238E27FC236}">
                <a16:creationId xmlns:a16="http://schemas.microsoft.com/office/drawing/2014/main" id="{AC04BD6E-0CAF-212D-1DBD-67FF4B2F864F}"/>
              </a:ext>
            </a:extLst>
          </p:cNvPr>
          <p:cNvSpPr>
            <a:spLocks noEditPoints="1"/>
          </p:cNvSpPr>
          <p:nvPr/>
        </p:nvSpPr>
        <p:spPr bwMode="auto">
          <a:xfrm>
            <a:off x="5693745" y="4016369"/>
            <a:ext cx="312057" cy="314019"/>
          </a:xfrm>
          <a:custGeom>
            <a:avLst/>
            <a:gdLst>
              <a:gd name="T0" fmla="*/ 136 w 159"/>
              <a:gd name="T1" fmla="*/ 24 h 160"/>
              <a:gd name="T2" fmla="*/ 79 w 159"/>
              <a:gd name="T3" fmla="*/ 0 h 160"/>
              <a:gd name="T4" fmla="*/ 23 w 159"/>
              <a:gd name="T5" fmla="*/ 24 h 160"/>
              <a:gd name="T6" fmla="*/ 0 w 159"/>
              <a:gd name="T7" fmla="*/ 80 h 160"/>
              <a:gd name="T8" fmla="*/ 23 w 159"/>
              <a:gd name="T9" fmla="*/ 137 h 160"/>
              <a:gd name="T10" fmla="*/ 79 w 159"/>
              <a:gd name="T11" fmla="*/ 160 h 160"/>
              <a:gd name="T12" fmla="*/ 136 w 159"/>
              <a:gd name="T13" fmla="*/ 137 h 160"/>
              <a:gd name="T14" fmla="*/ 159 w 159"/>
              <a:gd name="T15" fmla="*/ 80 h 160"/>
              <a:gd name="T16" fmla="*/ 136 w 159"/>
              <a:gd name="T17" fmla="*/ 24 h 160"/>
              <a:gd name="T18" fmla="*/ 129 w 159"/>
              <a:gd name="T19" fmla="*/ 130 h 160"/>
              <a:gd name="T20" fmla="*/ 79 w 159"/>
              <a:gd name="T21" fmla="*/ 151 h 160"/>
              <a:gd name="T22" fmla="*/ 30 w 159"/>
              <a:gd name="T23" fmla="*/ 130 h 160"/>
              <a:gd name="T24" fmla="*/ 30 w 159"/>
              <a:gd name="T25" fmla="*/ 31 h 160"/>
              <a:gd name="T26" fmla="*/ 79 w 159"/>
              <a:gd name="T27" fmla="*/ 10 h 160"/>
              <a:gd name="T28" fmla="*/ 129 w 159"/>
              <a:gd name="T29" fmla="*/ 31 h 160"/>
              <a:gd name="T30" fmla="*/ 129 w 159"/>
              <a:gd name="T31" fmla="*/ 130 h 160"/>
              <a:gd name="T32" fmla="*/ 105 w 159"/>
              <a:gd name="T33" fmla="*/ 50 h 160"/>
              <a:gd name="T34" fmla="*/ 95 w 159"/>
              <a:gd name="T35" fmla="*/ 54 h 160"/>
              <a:gd name="T36" fmla="*/ 95 w 159"/>
              <a:gd name="T37" fmla="*/ 54 h 160"/>
              <a:gd name="T38" fmla="*/ 73 w 159"/>
              <a:gd name="T39" fmla="*/ 77 h 160"/>
              <a:gd name="T40" fmla="*/ 64 w 159"/>
              <a:gd name="T41" fmla="*/ 68 h 160"/>
              <a:gd name="T42" fmla="*/ 53 w 159"/>
              <a:gd name="T43" fmla="*/ 63 h 160"/>
              <a:gd name="T44" fmla="*/ 43 w 159"/>
              <a:gd name="T45" fmla="*/ 67 h 160"/>
              <a:gd name="T46" fmla="*/ 44 w 159"/>
              <a:gd name="T47" fmla="*/ 88 h 160"/>
              <a:gd name="T48" fmla="*/ 63 w 159"/>
              <a:gd name="T49" fmla="*/ 107 h 160"/>
              <a:gd name="T50" fmla="*/ 73 w 159"/>
              <a:gd name="T51" fmla="*/ 111 h 160"/>
              <a:gd name="T52" fmla="*/ 73 w 159"/>
              <a:gd name="T53" fmla="*/ 111 h 160"/>
              <a:gd name="T54" fmla="*/ 83 w 159"/>
              <a:gd name="T55" fmla="*/ 107 h 160"/>
              <a:gd name="T56" fmla="*/ 115 w 159"/>
              <a:gd name="T57" fmla="*/ 74 h 160"/>
              <a:gd name="T58" fmla="*/ 115 w 159"/>
              <a:gd name="T59" fmla="*/ 54 h 160"/>
              <a:gd name="T60" fmla="*/ 105 w 159"/>
              <a:gd name="T61" fmla="*/ 50 h 160"/>
              <a:gd name="T62" fmla="*/ 108 w 159"/>
              <a:gd name="T63" fmla="*/ 67 h 160"/>
              <a:gd name="T64" fmla="*/ 76 w 159"/>
              <a:gd name="T65" fmla="*/ 100 h 160"/>
              <a:gd name="T66" fmla="*/ 73 w 159"/>
              <a:gd name="T67" fmla="*/ 101 h 160"/>
              <a:gd name="T68" fmla="*/ 69 w 159"/>
              <a:gd name="T69" fmla="*/ 100 h 160"/>
              <a:gd name="T70" fmla="*/ 50 w 159"/>
              <a:gd name="T71" fmla="*/ 81 h 160"/>
              <a:gd name="T72" fmla="*/ 50 w 159"/>
              <a:gd name="T73" fmla="*/ 74 h 160"/>
              <a:gd name="T74" fmla="*/ 54 w 159"/>
              <a:gd name="T75" fmla="*/ 73 h 160"/>
              <a:gd name="T76" fmla="*/ 57 w 159"/>
              <a:gd name="T77" fmla="*/ 74 h 160"/>
              <a:gd name="T78" fmla="*/ 69 w 159"/>
              <a:gd name="T79" fmla="*/ 86 h 160"/>
              <a:gd name="T80" fmla="*/ 69 w 159"/>
              <a:gd name="T81" fmla="*/ 87 h 160"/>
              <a:gd name="T82" fmla="*/ 69 w 159"/>
              <a:gd name="T83" fmla="*/ 87 h 160"/>
              <a:gd name="T84" fmla="*/ 73 w 159"/>
              <a:gd name="T85" fmla="*/ 88 h 160"/>
              <a:gd name="T86" fmla="*/ 76 w 159"/>
              <a:gd name="T87" fmla="*/ 87 h 160"/>
              <a:gd name="T88" fmla="*/ 102 w 159"/>
              <a:gd name="T89" fmla="*/ 61 h 160"/>
              <a:gd name="T90" fmla="*/ 105 w 159"/>
              <a:gd name="T91" fmla="*/ 59 h 160"/>
              <a:gd name="T92" fmla="*/ 108 w 159"/>
              <a:gd name="T93" fmla="*/ 61 h 160"/>
              <a:gd name="T94" fmla="*/ 108 w 159"/>
              <a:gd name="T95" fmla="*/ 6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" h="160">
                <a:moveTo>
                  <a:pt x="136" y="24"/>
                </a:moveTo>
                <a:cubicBezTo>
                  <a:pt x="120" y="9"/>
                  <a:pt x="100" y="0"/>
                  <a:pt x="79" y="0"/>
                </a:cubicBezTo>
                <a:cubicBezTo>
                  <a:pt x="58" y="0"/>
                  <a:pt x="39" y="9"/>
                  <a:pt x="23" y="24"/>
                </a:cubicBezTo>
                <a:cubicBezTo>
                  <a:pt x="8" y="39"/>
                  <a:pt x="0" y="59"/>
                  <a:pt x="0" y="80"/>
                </a:cubicBezTo>
                <a:cubicBezTo>
                  <a:pt x="0" y="101"/>
                  <a:pt x="8" y="121"/>
                  <a:pt x="23" y="137"/>
                </a:cubicBezTo>
                <a:cubicBezTo>
                  <a:pt x="39" y="152"/>
                  <a:pt x="58" y="160"/>
                  <a:pt x="79" y="160"/>
                </a:cubicBezTo>
                <a:cubicBezTo>
                  <a:pt x="100" y="160"/>
                  <a:pt x="120" y="152"/>
                  <a:pt x="136" y="137"/>
                </a:cubicBezTo>
                <a:cubicBezTo>
                  <a:pt x="151" y="121"/>
                  <a:pt x="159" y="101"/>
                  <a:pt x="159" y="80"/>
                </a:cubicBezTo>
                <a:cubicBezTo>
                  <a:pt x="159" y="59"/>
                  <a:pt x="151" y="39"/>
                  <a:pt x="136" y="24"/>
                </a:cubicBezTo>
                <a:close/>
                <a:moveTo>
                  <a:pt x="129" y="130"/>
                </a:moveTo>
                <a:cubicBezTo>
                  <a:pt x="115" y="144"/>
                  <a:pt x="97" y="151"/>
                  <a:pt x="79" y="151"/>
                </a:cubicBezTo>
                <a:cubicBezTo>
                  <a:pt x="62" y="151"/>
                  <a:pt x="44" y="144"/>
                  <a:pt x="30" y="130"/>
                </a:cubicBezTo>
                <a:cubicBezTo>
                  <a:pt x="2" y="102"/>
                  <a:pt x="2" y="59"/>
                  <a:pt x="30" y="31"/>
                </a:cubicBezTo>
                <a:cubicBezTo>
                  <a:pt x="44" y="17"/>
                  <a:pt x="62" y="10"/>
                  <a:pt x="79" y="10"/>
                </a:cubicBezTo>
                <a:cubicBezTo>
                  <a:pt x="97" y="10"/>
                  <a:pt x="115" y="17"/>
                  <a:pt x="129" y="31"/>
                </a:cubicBezTo>
                <a:cubicBezTo>
                  <a:pt x="157" y="59"/>
                  <a:pt x="157" y="102"/>
                  <a:pt x="129" y="130"/>
                </a:cubicBezTo>
                <a:close/>
                <a:moveTo>
                  <a:pt x="105" y="50"/>
                </a:moveTo>
                <a:cubicBezTo>
                  <a:pt x="101" y="50"/>
                  <a:pt x="98" y="51"/>
                  <a:pt x="95" y="54"/>
                </a:cubicBezTo>
                <a:cubicBezTo>
                  <a:pt x="95" y="54"/>
                  <a:pt x="95" y="54"/>
                  <a:pt x="95" y="54"/>
                </a:cubicBezTo>
                <a:cubicBezTo>
                  <a:pt x="73" y="77"/>
                  <a:pt x="73" y="77"/>
                  <a:pt x="73" y="77"/>
                </a:cubicBezTo>
                <a:cubicBezTo>
                  <a:pt x="64" y="68"/>
                  <a:pt x="64" y="68"/>
                  <a:pt x="64" y="68"/>
                </a:cubicBezTo>
                <a:cubicBezTo>
                  <a:pt x="61" y="65"/>
                  <a:pt x="57" y="63"/>
                  <a:pt x="53" y="63"/>
                </a:cubicBezTo>
                <a:cubicBezTo>
                  <a:pt x="50" y="63"/>
                  <a:pt x="46" y="65"/>
                  <a:pt x="43" y="67"/>
                </a:cubicBezTo>
                <a:cubicBezTo>
                  <a:pt x="38" y="73"/>
                  <a:pt x="38" y="82"/>
                  <a:pt x="44" y="88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5" y="109"/>
                  <a:pt x="69" y="111"/>
                  <a:pt x="73" y="111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76" y="111"/>
                  <a:pt x="80" y="109"/>
                  <a:pt x="83" y="107"/>
                </a:cubicBezTo>
                <a:cubicBezTo>
                  <a:pt x="115" y="74"/>
                  <a:pt x="115" y="74"/>
                  <a:pt x="115" y="74"/>
                </a:cubicBezTo>
                <a:cubicBezTo>
                  <a:pt x="120" y="69"/>
                  <a:pt x="120" y="60"/>
                  <a:pt x="115" y="54"/>
                </a:cubicBezTo>
                <a:cubicBezTo>
                  <a:pt x="112" y="51"/>
                  <a:pt x="109" y="50"/>
                  <a:pt x="105" y="50"/>
                </a:cubicBezTo>
                <a:close/>
                <a:moveTo>
                  <a:pt x="108" y="67"/>
                </a:moveTo>
                <a:cubicBezTo>
                  <a:pt x="76" y="100"/>
                  <a:pt x="76" y="100"/>
                  <a:pt x="76" y="100"/>
                </a:cubicBezTo>
                <a:cubicBezTo>
                  <a:pt x="75" y="101"/>
                  <a:pt x="74" y="101"/>
                  <a:pt x="73" y="101"/>
                </a:cubicBezTo>
                <a:cubicBezTo>
                  <a:pt x="71" y="101"/>
                  <a:pt x="70" y="101"/>
                  <a:pt x="69" y="100"/>
                </a:cubicBezTo>
                <a:cubicBezTo>
                  <a:pt x="50" y="81"/>
                  <a:pt x="50" y="81"/>
                  <a:pt x="50" y="81"/>
                </a:cubicBezTo>
                <a:cubicBezTo>
                  <a:pt x="48" y="79"/>
                  <a:pt x="48" y="76"/>
                  <a:pt x="50" y="74"/>
                </a:cubicBezTo>
                <a:cubicBezTo>
                  <a:pt x="51" y="73"/>
                  <a:pt x="52" y="73"/>
                  <a:pt x="54" y="73"/>
                </a:cubicBezTo>
                <a:cubicBezTo>
                  <a:pt x="55" y="73"/>
                  <a:pt x="56" y="73"/>
                  <a:pt x="57" y="74"/>
                </a:cubicBezTo>
                <a:cubicBezTo>
                  <a:pt x="69" y="86"/>
                  <a:pt x="69" y="86"/>
                  <a:pt x="69" y="86"/>
                </a:cubicBezTo>
                <a:cubicBezTo>
                  <a:pt x="69" y="87"/>
                  <a:pt x="69" y="87"/>
                  <a:pt x="69" y="87"/>
                </a:cubicBezTo>
                <a:cubicBezTo>
                  <a:pt x="69" y="87"/>
                  <a:pt x="69" y="87"/>
                  <a:pt x="69" y="87"/>
                </a:cubicBezTo>
                <a:cubicBezTo>
                  <a:pt x="70" y="88"/>
                  <a:pt x="71" y="88"/>
                  <a:pt x="73" y="88"/>
                </a:cubicBezTo>
                <a:cubicBezTo>
                  <a:pt x="74" y="88"/>
                  <a:pt x="75" y="88"/>
                  <a:pt x="76" y="87"/>
                </a:cubicBezTo>
                <a:cubicBezTo>
                  <a:pt x="102" y="61"/>
                  <a:pt x="102" y="61"/>
                  <a:pt x="102" y="61"/>
                </a:cubicBezTo>
                <a:cubicBezTo>
                  <a:pt x="103" y="60"/>
                  <a:pt x="104" y="59"/>
                  <a:pt x="105" y="59"/>
                </a:cubicBezTo>
                <a:cubicBezTo>
                  <a:pt x="106" y="59"/>
                  <a:pt x="107" y="60"/>
                  <a:pt x="108" y="61"/>
                </a:cubicBezTo>
                <a:cubicBezTo>
                  <a:pt x="110" y="63"/>
                  <a:pt x="110" y="66"/>
                  <a:pt x="108" y="67"/>
                </a:cubicBezTo>
                <a:close/>
              </a:path>
            </a:pathLst>
          </a:custGeom>
          <a:solidFill>
            <a:srgbClr val="9CEE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78">
            <a:extLst>
              <a:ext uri="{FF2B5EF4-FFF2-40B4-BE49-F238E27FC236}">
                <a16:creationId xmlns:a16="http://schemas.microsoft.com/office/drawing/2014/main" id="{A8155621-D59C-2A56-2284-F5BA9B4FFDF5}"/>
              </a:ext>
            </a:extLst>
          </p:cNvPr>
          <p:cNvSpPr>
            <a:spLocks noEditPoints="1"/>
          </p:cNvSpPr>
          <p:nvPr/>
        </p:nvSpPr>
        <p:spPr bwMode="auto">
          <a:xfrm>
            <a:off x="5688520" y="5104343"/>
            <a:ext cx="312057" cy="314019"/>
          </a:xfrm>
          <a:custGeom>
            <a:avLst/>
            <a:gdLst>
              <a:gd name="T0" fmla="*/ 136 w 159"/>
              <a:gd name="T1" fmla="*/ 24 h 160"/>
              <a:gd name="T2" fmla="*/ 79 w 159"/>
              <a:gd name="T3" fmla="*/ 0 h 160"/>
              <a:gd name="T4" fmla="*/ 23 w 159"/>
              <a:gd name="T5" fmla="*/ 24 h 160"/>
              <a:gd name="T6" fmla="*/ 0 w 159"/>
              <a:gd name="T7" fmla="*/ 80 h 160"/>
              <a:gd name="T8" fmla="*/ 23 w 159"/>
              <a:gd name="T9" fmla="*/ 137 h 160"/>
              <a:gd name="T10" fmla="*/ 79 w 159"/>
              <a:gd name="T11" fmla="*/ 160 h 160"/>
              <a:gd name="T12" fmla="*/ 136 w 159"/>
              <a:gd name="T13" fmla="*/ 137 h 160"/>
              <a:gd name="T14" fmla="*/ 159 w 159"/>
              <a:gd name="T15" fmla="*/ 80 h 160"/>
              <a:gd name="T16" fmla="*/ 136 w 159"/>
              <a:gd name="T17" fmla="*/ 24 h 160"/>
              <a:gd name="T18" fmla="*/ 129 w 159"/>
              <a:gd name="T19" fmla="*/ 130 h 160"/>
              <a:gd name="T20" fmla="*/ 79 w 159"/>
              <a:gd name="T21" fmla="*/ 151 h 160"/>
              <a:gd name="T22" fmla="*/ 30 w 159"/>
              <a:gd name="T23" fmla="*/ 130 h 160"/>
              <a:gd name="T24" fmla="*/ 30 w 159"/>
              <a:gd name="T25" fmla="*/ 31 h 160"/>
              <a:gd name="T26" fmla="*/ 79 w 159"/>
              <a:gd name="T27" fmla="*/ 10 h 160"/>
              <a:gd name="T28" fmla="*/ 129 w 159"/>
              <a:gd name="T29" fmla="*/ 31 h 160"/>
              <a:gd name="T30" fmla="*/ 129 w 159"/>
              <a:gd name="T31" fmla="*/ 130 h 160"/>
              <a:gd name="T32" fmla="*/ 105 w 159"/>
              <a:gd name="T33" fmla="*/ 50 h 160"/>
              <a:gd name="T34" fmla="*/ 95 w 159"/>
              <a:gd name="T35" fmla="*/ 54 h 160"/>
              <a:gd name="T36" fmla="*/ 95 w 159"/>
              <a:gd name="T37" fmla="*/ 54 h 160"/>
              <a:gd name="T38" fmla="*/ 73 w 159"/>
              <a:gd name="T39" fmla="*/ 77 h 160"/>
              <a:gd name="T40" fmla="*/ 64 w 159"/>
              <a:gd name="T41" fmla="*/ 68 h 160"/>
              <a:gd name="T42" fmla="*/ 53 w 159"/>
              <a:gd name="T43" fmla="*/ 63 h 160"/>
              <a:gd name="T44" fmla="*/ 43 w 159"/>
              <a:gd name="T45" fmla="*/ 67 h 160"/>
              <a:gd name="T46" fmla="*/ 44 w 159"/>
              <a:gd name="T47" fmla="*/ 88 h 160"/>
              <a:gd name="T48" fmla="*/ 63 w 159"/>
              <a:gd name="T49" fmla="*/ 107 h 160"/>
              <a:gd name="T50" fmla="*/ 73 w 159"/>
              <a:gd name="T51" fmla="*/ 111 h 160"/>
              <a:gd name="T52" fmla="*/ 73 w 159"/>
              <a:gd name="T53" fmla="*/ 111 h 160"/>
              <a:gd name="T54" fmla="*/ 83 w 159"/>
              <a:gd name="T55" fmla="*/ 107 h 160"/>
              <a:gd name="T56" fmla="*/ 115 w 159"/>
              <a:gd name="T57" fmla="*/ 74 h 160"/>
              <a:gd name="T58" fmla="*/ 115 w 159"/>
              <a:gd name="T59" fmla="*/ 54 h 160"/>
              <a:gd name="T60" fmla="*/ 105 w 159"/>
              <a:gd name="T61" fmla="*/ 50 h 160"/>
              <a:gd name="T62" fmla="*/ 108 w 159"/>
              <a:gd name="T63" fmla="*/ 67 h 160"/>
              <a:gd name="T64" fmla="*/ 76 w 159"/>
              <a:gd name="T65" fmla="*/ 100 h 160"/>
              <a:gd name="T66" fmla="*/ 73 w 159"/>
              <a:gd name="T67" fmla="*/ 101 h 160"/>
              <a:gd name="T68" fmla="*/ 69 w 159"/>
              <a:gd name="T69" fmla="*/ 100 h 160"/>
              <a:gd name="T70" fmla="*/ 50 w 159"/>
              <a:gd name="T71" fmla="*/ 81 h 160"/>
              <a:gd name="T72" fmla="*/ 50 w 159"/>
              <a:gd name="T73" fmla="*/ 74 h 160"/>
              <a:gd name="T74" fmla="*/ 54 w 159"/>
              <a:gd name="T75" fmla="*/ 73 h 160"/>
              <a:gd name="T76" fmla="*/ 57 w 159"/>
              <a:gd name="T77" fmla="*/ 74 h 160"/>
              <a:gd name="T78" fmla="*/ 69 w 159"/>
              <a:gd name="T79" fmla="*/ 86 h 160"/>
              <a:gd name="T80" fmla="*/ 69 w 159"/>
              <a:gd name="T81" fmla="*/ 87 h 160"/>
              <a:gd name="T82" fmla="*/ 69 w 159"/>
              <a:gd name="T83" fmla="*/ 87 h 160"/>
              <a:gd name="T84" fmla="*/ 73 w 159"/>
              <a:gd name="T85" fmla="*/ 88 h 160"/>
              <a:gd name="T86" fmla="*/ 76 w 159"/>
              <a:gd name="T87" fmla="*/ 87 h 160"/>
              <a:gd name="T88" fmla="*/ 102 w 159"/>
              <a:gd name="T89" fmla="*/ 61 h 160"/>
              <a:gd name="T90" fmla="*/ 105 w 159"/>
              <a:gd name="T91" fmla="*/ 59 h 160"/>
              <a:gd name="T92" fmla="*/ 108 w 159"/>
              <a:gd name="T93" fmla="*/ 61 h 160"/>
              <a:gd name="T94" fmla="*/ 108 w 159"/>
              <a:gd name="T95" fmla="*/ 6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" h="160">
                <a:moveTo>
                  <a:pt x="136" y="24"/>
                </a:moveTo>
                <a:cubicBezTo>
                  <a:pt x="120" y="9"/>
                  <a:pt x="100" y="0"/>
                  <a:pt x="79" y="0"/>
                </a:cubicBezTo>
                <a:cubicBezTo>
                  <a:pt x="58" y="0"/>
                  <a:pt x="39" y="9"/>
                  <a:pt x="23" y="24"/>
                </a:cubicBezTo>
                <a:cubicBezTo>
                  <a:pt x="8" y="39"/>
                  <a:pt x="0" y="59"/>
                  <a:pt x="0" y="80"/>
                </a:cubicBezTo>
                <a:cubicBezTo>
                  <a:pt x="0" y="101"/>
                  <a:pt x="8" y="121"/>
                  <a:pt x="23" y="137"/>
                </a:cubicBezTo>
                <a:cubicBezTo>
                  <a:pt x="39" y="152"/>
                  <a:pt x="58" y="160"/>
                  <a:pt x="79" y="160"/>
                </a:cubicBezTo>
                <a:cubicBezTo>
                  <a:pt x="100" y="160"/>
                  <a:pt x="120" y="152"/>
                  <a:pt x="136" y="137"/>
                </a:cubicBezTo>
                <a:cubicBezTo>
                  <a:pt x="151" y="121"/>
                  <a:pt x="159" y="101"/>
                  <a:pt x="159" y="80"/>
                </a:cubicBezTo>
                <a:cubicBezTo>
                  <a:pt x="159" y="59"/>
                  <a:pt x="151" y="39"/>
                  <a:pt x="136" y="24"/>
                </a:cubicBezTo>
                <a:close/>
                <a:moveTo>
                  <a:pt x="129" y="130"/>
                </a:moveTo>
                <a:cubicBezTo>
                  <a:pt x="115" y="144"/>
                  <a:pt x="97" y="151"/>
                  <a:pt x="79" y="151"/>
                </a:cubicBezTo>
                <a:cubicBezTo>
                  <a:pt x="62" y="151"/>
                  <a:pt x="44" y="144"/>
                  <a:pt x="30" y="130"/>
                </a:cubicBezTo>
                <a:cubicBezTo>
                  <a:pt x="2" y="102"/>
                  <a:pt x="2" y="59"/>
                  <a:pt x="30" y="31"/>
                </a:cubicBezTo>
                <a:cubicBezTo>
                  <a:pt x="44" y="17"/>
                  <a:pt x="62" y="10"/>
                  <a:pt x="79" y="10"/>
                </a:cubicBezTo>
                <a:cubicBezTo>
                  <a:pt x="97" y="10"/>
                  <a:pt x="115" y="17"/>
                  <a:pt x="129" y="31"/>
                </a:cubicBezTo>
                <a:cubicBezTo>
                  <a:pt x="157" y="59"/>
                  <a:pt x="157" y="102"/>
                  <a:pt x="129" y="130"/>
                </a:cubicBezTo>
                <a:close/>
                <a:moveTo>
                  <a:pt x="105" y="50"/>
                </a:moveTo>
                <a:cubicBezTo>
                  <a:pt x="101" y="50"/>
                  <a:pt x="98" y="51"/>
                  <a:pt x="95" y="54"/>
                </a:cubicBezTo>
                <a:cubicBezTo>
                  <a:pt x="95" y="54"/>
                  <a:pt x="95" y="54"/>
                  <a:pt x="95" y="54"/>
                </a:cubicBezTo>
                <a:cubicBezTo>
                  <a:pt x="73" y="77"/>
                  <a:pt x="73" y="77"/>
                  <a:pt x="73" y="77"/>
                </a:cubicBezTo>
                <a:cubicBezTo>
                  <a:pt x="64" y="68"/>
                  <a:pt x="64" y="68"/>
                  <a:pt x="64" y="68"/>
                </a:cubicBezTo>
                <a:cubicBezTo>
                  <a:pt x="61" y="65"/>
                  <a:pt x="57" y="63"/>
                  <a:pt x="53" y="63"/>
                </a:cubicBezTo>
                <a:cubicBezTo>
                  <a:pt x="50" y="63"/>
                  <a:pt x="46" y="65"/>
                  <a:pt x="43" y="67"/>
                </a:cubicBezTo>
                <a:cubicBezTo>
                  <a:pt x="38" y="73"/>
                  <a:pt x="38" y="82"/>
                  <a:pt x="44" y="88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5" y="109"/>
                  <a:pt x="69" y="111"/>
                  <a:pt x="73" y="111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76" y="111"/>
                  <a:pt x="80" y="109"/>
                  <a:pt x="83" y="107"/>
                </a:cubicBezTo>
                <a:cubicBezTo>
                  <a:pt x="115" y="74"/>
                  <a:pt x="115" y="74"/>
                  <a:pt x="115" y="74"/>
                </a:cubicBezTo>
                <a:cubicBezTo>
                  <a:pt x="120" y="69"/>
                  <a:pt x="120" y="60"/>
                  <a:pt x="115" y="54"/>
                </a:cubicBezTo>
                <a:cubicBezTo>
                  <a:pt x="112" y="51"/>
                  <a:pt x="109" y="50"/>
                  <a:pt x="105" y="50"/>
                </a:cubicBezTo>
                <a:close/>
                <a:moveTo>
                  <a:pt x="108" y="67"/>
                </a:moveTo>
                <a:cubicBezTo>
                  <a:pt x="76" y="100"/>
                  <a:pt x="76" y="100"/>
                  <a:pt x="76" y="100"/>
                </a:cubicBezTo>
                <a:cubicBezTo>
                  <a:pt x="75" y="101"/>
                  <a:pt x="74" y="101"/>
                  <a:pt x="73" y="101"/>
                </a:cubicBezTo>
                <a:cubicBezTo>
                  <a:pt x="71" y="101"/>
                  <a:pt x="70" y="101"/>
                  <a:pt x="69" y="100"/>
                </a:cubicBezTo>
                <a:cubicBezTo>
                  <a:pt x="50" y="81"/>
                  <a:pt x="50" y="81"/>
                  <a:pt x="50" y="81"/>
                </a:cubicBezTo>
                <a:cubicBezTo>
                  <a:pt x="48" y="79"/>
                  <a:pt x="48" y="76"/>
                  <a:pt x="50" y="74"/>
                </a:cubicBezTo>
                <a:cubicBezTo>
                  <a:pt x="51" y="73"/>
                  <a:pt x="52" y="73"/>
                  <a:pt x="54" y="73"/>
                </a:cubicBezTo>
                <a:cubicBezTo>
                  <a:pt x="55" y="73"/>
                  <a:pt x="56" y="73"/>
                  <a:pt x="57" y="74"/>
                </a:cubicBezTo>
                <a:cubicBezTo>
                  <a:pt x="69" y="86"/>
                  <a:pt x="69" y="86"/>
                  <a:pt x="69" y="86"/>
                </a:cubicBezTo>
                <a:cubicBezTo>
                  <a:pt x="69" y="87"/>
                  <a:pt x="69" y="87"/>
                  <a:pt x="69" y="87"/>
                </a:cubicBezTo>
                <a:cubicBezTo>
                  <a:pt x="69" y="87"/>
                  <a:pt x="69" y="87"/>
                  <a:pt x="69" y="87"/>
                </a:cubicBezTo>
                <a:cubicBezTo>
                  <a:pt x="70" y="88"/>
                  <a:pt x="71" y="88"/>
                  <a:pt x="73" y="88"/>
                </a:cubicBezTo>
                <a:cubicBezTo>
                  <a:pt x="74" y="88"/>
                  <a:pt x="75" y="88"/>
                  <a:pt x="76" y="87"/>
                </a:cubicBezTo>
                <a:cubicBezTo>
                  <a:pt x="102" y="61"/>
                  <a:pt x="102" y="61"/>
                  <a:pt x="102" y="61"/>
                </a:cubicBezTo>
                <a:cubicBezTo>
                  <a:pt x="103" y="60"/>
                  <a:pt x="104" y="59"/>
                  <a:pt x="105" y="59"/>
                </a:cubicBezTo>
                <a:cubicBezTo>
                  <a:pt x="106" y="59"/>
                  <a:pt x="107" y="60"/>
                  <a:pt x="108" y="61"/>
                </a:cubicBezTo>
                <a:cubicBezTo>
                  <a:pt x="110" y="63"/>
                  <a:pt x="110" y="66"/>
                  <a:pt x="108" y="67"/>
                </a:cubicBezTo>
                <a:close/>
              </a:path>
            </a:pathLst>
          </a:custGeom>
          <a:solidFill>
            <a:srgbClr val="9CEE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39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F93A5F4-BAAE-D878-D45A-2C95D04CA2EF}"/>
              </a:ext>
            </a:extLst>
          </p:cNvPr>
          <p:cNvSpPr/>
          <p:nvPr/>
        </p:nvSpPr>
        <p:spPr>
          <a:xfrm rot="16200000" flipH="1" flipV="1">
            <a:off x="-210872" y="2917271"/>
            <a:ext cx="4151602" cy="3729856"/>
          </a:xfrm>
          <a:custGeom>
            <a:avLst/>
            <a:gdLst>
              <a:gd name="connsiteX0" fmla="*/ 1519792 w 1519792"/>
              <a:gd name="connsiteY0" fmla="*/ 667655 h 1320800"/>
              <a:gd name="connsiteX1" fmla="*/ 1519792 w 1519792"/>
              <a:gd name="connsiteY1" fmla="*/ 0 h 1320800"/>
              <a:gd name="connsiteX2" fmla="*/ 1362676 w 1519792"/>
              <a:gd name="connsiteY2" fmla="*/ 7934 h 1320800"/>
              <a:gd name="connsiteX3" fmla="*/ 14315 w 1519792"/>
              <a:gd name="connsiteY3" fmla="*/ 1227001 h 1320800"/>
              <a:gd name="connsiteX4" fmla="*/ 0 w 1519792"/>
              <a:gd name="connsiteY4" fmla="*/ 1320800 h 1320800"/>
              <a:gd name="connsiteX5" fmla="*/ 678886 w 1519792"/>
              <a:gd name="connsiteY5" fmla="*/ 1320800 h 1320800"/>
              <a:gd name="connsiteX6" fmla="*/ 689821 w 1519792"/>
              <a:gd name="connsiteY6" fmla="*/ 1278273 h 1320800"/>
              <a:gd name="connsiteX7" fmla="*/ 1430940 w 1519792"/>
              <a:gd name="connsiteY7" fmla="*/ 672142 h 1320800"/>
              <a:gd name="connsiteX8" fmla="*/ 1519792 w 1519792"/>
              <a:gd name="connsiteY8" fmla="*/ 667655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9792" h="1320800">
                <a:moveTo>
                  <a:pt x="1519792" y="667655"/>
                </a:moveTo>
                <a:lnTo>
                  <a:pt x="1519792" y="0"/>
                </a:lnTo>
                <a:lnTo>
                  <a:pt x="1362676" y="7934"/>
                </a:lnTo>
                <a:cubicBezTo>
                  <a:pt x="691105" y="76136"/>
                  <a:pt x="147372" y="576771"/>
                  <a:pt x="14315" y="1227001"/>
                </a:cubicBezTo>
                <a:lnTo>
                  <a:pt x="0" y="1320800"/>
                </a:lnTo>
                <a:lnTo>
                  <a:pt x="678886" y="1320800"/>
                </a:lnTo>
                <a:lnTo>
                  <a:pt x="689821" y="1278273"/>
                </a:lnTo>
                <a:cubicBezTo>
                  <a:pt x="791388" y="951724"/>
                  <a:pt x="1080363" y="707745"/>
                  <a:pt x="1430940" y="672142"/>
                </a:cubicBezTo>
                <a:lnTo>
                  <a:pt x="1519792" y="667655"/>
                </a:lnTo>
                <a:close/>
              </a:path>
            </a:pathLst>
          </a:custGeom>
          <a:gradFill>
            <a:gsLst>
              <a:gs pos="0">
                <a:srgbClr val="2486C4">
                  <a:alpha val="50000"/>
                  <a:lumMod val="20000"/>
                  <a:lumOff val="80000"/>
                </a:srgbClr>
              </a:gs>
              <a:gs pos="100000">
                <a:srgbClr val="9CEE69">
                  <a:lumMod val="20000"/>
                  <a:lumOff val="8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7354FC-9D9E-C618-2273-E5A6DFD7CF8E}"/>
              </a:ext>
            </a:extLst>
          </p:cNvPr>
          <p:cNvSpPr txBox="1"/>
          <p:nvPr/>
        </p:nvSpPr>
        <p:spPr>
          <a:xfrm>
            <a:off x="532166" y="520280"/>
            <a:ext cx="881965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13. Analiza</a:t>
            </a:r>
            <a:r>
              <a:rPr lang="en-GB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 </a:t>
            </a:r>
            <a:r>
              <a:rPr lang="pl-PL" sz="48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potrzeb i wymagań</a:t>
            </a:r>
            <a:endParaRPr lang="en-US" sz="48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FFB5C9-4C26-6CFC-5BEF-1BCC7C8E6D86}"/>
              </a:ext>
            </a:extLst>
          </p:cNvPr>
          <p:cNvSpPr txBox="1"/>
          <p:nvPr/>
        </p:nvSpPr>
        <p:spPr>
          <a:xfrm>
            <a:off x="6022435" y="2037372"/>
            <a:ext cx="5575993" cy="661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</a:pPr>
            <a:r>
              <a:rPr lang="pl-PL" sz="1200" kern="100" dirty="0">
                <a:effectLst/>
                <a:latin typeface="DM Sans Light"/>
                <a:ea typeface="SimSun" panose="02010600030101010101" pitchFamily="2" charset="-122"/>
              </a:rPr>
              <a:t>1.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</a:rPr>
              <a:t>Przeprowadzona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</a:rPr>
              <a:t>analiza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</a:rPr>
              <a:t>powinna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</a:rPr>
              <a:t>stanowić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</a:rPr>
              <a:t>źródło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</a:rPr>
              <a:t>niezbędnych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</a:rPr>
              <a:t>informacji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na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podstawie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których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Zamawiający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podejmie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decyzję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czy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w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ogóle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zamówienie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publiczne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jest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właściwym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narzędziem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do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zaspokojenia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jego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potrzeby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. </a:t>
            </a:r>
            <a:endParaRPr lang="en-GB" sz="1200" dirty="0">
              <a:latin typeface="DM Sans Ligh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D0648B-D686-8A89-DF0B-F6A1EA8045ED}"/>
              </a:ext>
            </a:extLst>
          </p:cNvPr>
          <p:cNvSpPr/>
          <p:nvPr/>
        </p:nvSpPr>
        <p:spPr>
          <a:xfrm>
            <a:off x="5986564" y="4025900"/>
            <a:ext cx="5552291" cy="1262993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2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52EFE8-1819-1DE8-FA6C-685AFDE2C022}"/>
              </a:ext>
            </a:extLst>
          </p:cNvPr>
          <p:cNvSpPr/>
          <p:nvPr/>
        </p:nvSpPr>
        <p:spPr>
          <a:xfrm>
            <a:off x="6182749" y="4210076"/>
            <a:ext cx="2473524" cy="1775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1016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A5EA22-F2DB-B821-23CA-5FCC312CD998}"/>
              </a:ext>
            </a:extLst>
          </p:cNvPr>
          <p:cNvSpPr/>
          <p:nvPr/>
        </p:nvSpPr>
        <p:spPr>
          <a:xfrm>
            <a:off x="8869146" y="4210076"/>
            <a:ext cx="2473524" cy="1775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1016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58CAF4-92AC-1E0F-8AA7-CD39877B1669}"/>
              </a:ext>
            </a:extLst>
          </p:cNvPr>
          <p:cNvSpPr txBox="1"/>
          <p:nvPr/>
        </p:nvSpPr>
        <p:spPr>
          <a:xfrm>
            <a:off x="6777150" y="5127320"/>
            <a:ext cx="1284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DM Sans SemiBold" pitchFamily="2" charset="0"/>
                <a:cs typeface="Poppins Medium" panose="00000600000000000000" pitchFamily="2" charset="0"/>
              </a:rPr>
              <a:t>ŹRÓDŁO</a:t>
            </a:r>
            <a:br>
              <a:rPr lang="pl-PL" sz="1600" dirty="0">
                <a:latin typeface="DM Sans SemiBold" pitchFamily="2" charset="0"/>
                <a:cs typeface="Poppins Medium" panose="00000600000000000000" pitchFamily="2" charset="0"/>
              </a:rPr>
            </a:br>
            <a:r>
              <a:rPr lang="pl-PL" sz="1600" dirty="0">
                <a:latin typeface="DM Sans SemiBold" pitchFamily="2" charset="0"/>
                <a:cs typeface="Poppins Medium" panose="00000600000000000000" pitchFamily="2" charset="0"/>
              </a:rPr>
              <a:t>INFORMACJI</a:t>
            </a:r>
            <a:endParaRPr lang="en-GB" sz="1600" dirty="0">
              <a:latin typeface="DM Sans SemiBold" pitchFamily="2" charset="0"/>
              <a:cs typeface="Poppins Medium" panose="00000600000000000000" pitchFamily="2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DEC89C9-FF5E-7049-91DA-FB6E865A47B4}"/>
              </a:ext>
            </a:extLst>
          </p:cNvPr>
          <p:cNvGrpSpPr/>
          <p:nvPr/>
        </p:nvGrpSpPr>
        <p:grpSpPr>
          <a:xfrm>
            <a:off x="7070560" y="4356810"/>
            <a:ext cx="697902" cy="697902"/>
            <a:chOff x="6445848" y="4356810"/>
            <a:chExt cx="697902" cy="697902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A5557B0-083F-418A-146C-F5DECBD2E5D1}"/>
                </a:ext>
              </a:extLst>
            </p:cNvPr>
            <p:cNvSpPr/>
            <p:nvPr/>
          </p:nvSpPr>
          <p:spPr>
            <a:xfrm>
              <a:off x="6445848" y="4356810"/>
              <a:ext cx="697902" cy="697902"/>
            </a:xfrm>
            <a:prstGeom prst="ellipse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A7B7353C-9AC2-51F8-57E2-E8290916A67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589059" y="4500021"/>
              <a:ext cx="411480" cy="411480"/>
            </a:xfrm>
            <a:custGeom>
              <a:avLst/>
              <a:gdLst>
                <a:gd name="T0" fmla="*/ 148 w 160"/>
                <a:gd name="T1" fmla="*/ 64 h 160"/>
                <a:gd name="T2" fmla="*/ 143 w 160"/>
                <a:gd name="T3" fmla="*/ 36 h 160"/>
                <a:gd name="T4" fmla="*/ 129 w 160"/>
                <a:gd name="T5" fmla="*/ 17 h 160"/>
                <a:gd name="T6" fmla="*/ 124 w 160"/>
                <a:gd name="T7" fmla="*/ 16 h 160"/>
                <a:gd name="T8" fmla="*/ 96 w 160"/>
                <a:gd name="T9" fmla="*/ 12 h 160"/>
                <a:gd name="T10" fmla="*/ 89 w 160"/>
                <a:gd name="T11" fmla="*/ 0 h 160"/>
                <a:gd name="T12" fmla="*/ 66 w 160"/>
                <a:gd name="T13" fmla="*/ 3 h 160"/>
                <a:gd name="T14" fmla="*/ 43 w 160"/>
                <a:gd name="T15" fmla="*/ 21 h 160"/>
                <a:gd name="T16" fmla="*/ 33 w 160"/>
                <a:gd name="T17" fmla="*/ 16 h 160"/>
                <a:gd name="T18" fmla="*/ 17 w 160"/>
                <a:gd name="T19" fmla="*/ 30 h 160"/>
                <a:gd name="T20" fmla="*/ 20 w 160"/>
                <a:gd name="T21" fmla="*/ 43 h 160"/>
                <a:gd name="T22" fmla="*/ 4 w 160"/>
                <a:gd name="T23" fmla="*/ 66 h 160"/>
                <a:gd name="T24" fmla="*/ 0 w 160"/>
                <a:gd name="T25" fmla="*/ 90 h 160"/>
                <a:gd name="T26" fmla="*/ 11 w 160"/>
                <a:gd name="T27" fmla="*/ 96 h 160"/>
                <a:gd name="T28" fmla="*/ 16 w 160"/>
                <a:gd name="T29" fmla="*/ 124 h 160"/>
                <a:gd name="T30" fmla="*/ 30 w 160"/>
                <a:gd name="T31" fmla="*/ 143 h 160"/>
                <a:gd name="T32" fmla="*/ 36 w 160"/>
                <a:gd name="T33" fmla="*/ 144 h 160"/>
                <a:gd name="T34" fmla="*/ 64 w 160"/>
                <a:gd name="T35" fmla="*/ 149 h 160"/>
                <a:gd name="T36" fmla="*/ 70 w 160"/>
                <a:gd name="T37" fmla="*/ 160 h 160"/>
                <a:gd name="T38" fmla="*/ 94 w 160"/>
                <a:gd name="T39" fmla="*/ 156 h 160"/>
                <a:gd name="T40" fmla="*/ 117 w 160"/>
                <a:gd name="T41" fmla="*/ 140 h 160"/>
                <a:gd name="T42" fmla="*/ 126 w 160"/>
                <a:gd name="T43" fmla="*/ 145 h 160"/>
                <a:gd name="T44" fmla="*/ 143 w 160"/>
                <a:gd name="T45" fmla="*/ 130 h 160"/>
                <a:gd name="T46" fmla="*/ 139 w 160"/>
                <a:gd name="T47" fmla="*/ 117 h 160"/>
                <a:gd name="T48" fmla="*/ 156 w 160"/>
                <a:gd name="T49" fmla="*/ 94 h 160"/>
                <a:gd name="T50" fmla="*/ 160 w 160"/>
                <a:gd name="T51" fmla="*/ 71 h 160"/>
                <a:gd name="T52" fmla="*/ 80 w 160"/>
                <a:gd name="T53" fmla="*/ 122 h 160"/>
                <a:gd name="T54" fmla="*/ 80 w 160"/>
                <a:gd name="T55" fmla="*/ 38 h 160"/>
                <a:gd name="T56" fmla="*/ 80 w 160"/>
                <a:gd name="T57" fmla="*/ 122 h 160"/>
                <a:gd name="T58" fmla="*/ 49 w 160"/>
                <a:gd name="T59" fmla="*/ 68 h 160"/>
                <a:gd name="T60" fmla="*/ 80 w 160"/>
                <a:gd name="T61" fmla="*/ 113 h 160"/>
                <a:gd name="T62" fmla="*/ 112 w 160"/>
                <a:gd name="T63" fmla="*/ 80 h 160"/>
                <a:gd name="T64" fmla="*/ 80 w 160"/>
                <a:gd name="T65" fmla="*/ 103 h 160"/>
                <a:gd name="T66" fmla="*/ 63 w 160"/>
                <a:gd name="T67" fmla="*/ 64 h 160"/>
                <a:gd name="T68" fmla="*/ 89 w 160"/>
                <a:gd name="T69" fmla="*/ 59 h 160"/>
                <a:gd name="T70" fmla="*/ 80 w 160"/>
                <a:gd name="T71" fmla="*/ 10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0" h="160">
                  <a:moveTo>
                    <a:pt x="157" y="66"/>
                  </a:moveTo>
                  <a:cubicBezTo>
                    <a:pt x="148" y="64"/>
                    <a:pt x="148" y="64"/>
                    <a:pt x="148" y="64"/>
                  </a:cubicBezTo>
                  <a:cubicBezTo>
                    <a:pt x="146" y="57"/>
                    <a:pt x="143" y="50"/>
                    <a:pt x="139" y="43"/>
                  </a:cubicBezTo>
                  <a:cubicBezTo>
                    <a:pt x="143" y="36"/>
                    <a:pt x="143" y="36"/>
                    <a:pt x="143" y="36"/>
                  </a:cubicBezTo>
                  <a:cubicBezTo>
                    <a:pt x="145" y="34"/>
                    <a:pt x="144" y="32"/>
                    <a:pt x="143" y="30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129" y="16"/>
                    <a:pt x="127" y="16"/>
                    <a:pt x="126" y="16"/>
                  </a:cubicBezTo>
                  <a:cubicBezTo>
                    <a:pt x="125" y="16"/>
                    <a:pt x="124" y="16"/>
                    <a:pt x="124" y="16"/>
                  </a:cubicBezTo>
                  <a:cubicBezTo>
                    <a:pt x="117" y="21"/>
                    <a:pt x="117" y="21"/>
                    <a:pt x="117" y="21"/>
                  </a:cubicBezTo>
                  <a:cubicBezTo>
                    <a:pt x="110" y="16"/>
                    <a:pt x="103" y="13"/>
                    <a:pt x="96" y="12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3" y="1"/>
                    <a:pt x="91" y="0"/>
                    <a:pt x="89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8" y="0"/>
                    <a:pt x="66" y="1"/>
                    <a:pt x="66" y="3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56" y="13"/>
                    <a:pt x="49" y="16"/>
                    <a:pt x="43" y="21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4" y="16"/>
                    <a:pt x="33" y="16"/>
                  </a:cubicBezTo>
                  <a:cubicBezTo>
                    <a:pt x="32" y="16"/>
                    <a:pt x="31" y="16"/>
                    <a:pt x="30" y="1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5" y="32"/>
                    <a:pt x="15" y="34"/>
                    <a:pt x="16" y="36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16" y="49"/>
                    <a:pt x="13" y="57"/>
                    <a:pt x="11" y="64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2" y="67"/>
                    <a:pt x="0" y="69"/>
                    <a:pt x="0" y="71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2"/>
                    <a:pt x="2" y="94"/>
                    <a:pt x="4" y="94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13" y="104"/>
                    <a:pt x="16" y="111"/>
                    <a:pt x="20" y="117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5" y="126"/>
                    <a:pt x="15" y="128"/>
                    <a:pt x="17" y="130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4"/>
                    <a:pt x="32" y="145"/>
                    <a:pt x="33" y="145"/>
                  </a:cubicBezTo>
                  <a:cubicBezTo>
                    <a:pt x="34" y="145"/>
                    <a:pt x="35" y="144"/>
                    <a:pt x="36" y="144"/>
                  </a:cubicBezTo>
                  <a:cubicBezTo>
                    <a:pt x="43" y="140"/>
                    <a:pt x="43" y="140"/>
                    <a:pt x="43" y="140"/>
                  </a:cubicBezTo>
                  <a:cubicBezTo>
                    <a:pt x="49" y="144"/>
                    <a:pt x="56" y="147"/>
                    <a:pt x="64" y="149"/>
                  </a:cubicBezTo>
                  <a:cubicBezTo>
                    <a:pt x="66" y="156"/>
                    <a:pt x="66" y="156"/>
                    <a:pt x="66" y="156"/>
                  </a:cubicBezTo>
                  <a:cubicBezTo>
                    <a:pt x="66" y="158"/>
                    <a:pt x="68" y="160"/>
                    <a:pt x="70" y="160"/>
                  </a:cubicBezTo>
                  <a:cubicBezTo>
                    <a:pt x="89" y="160"/>
                    <a:pt x="89" y="160"/>
                    <a:pt x="89" y="160"/>
                  </a:cubicBezTo>
                  <a:cubicBezTo>
                    <a:pt x="91" y="160"/>
                    <a:pt x="93" y="158"/>
                    <a:pt x="94" y="156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103" y="147"/>
                    <a:pt x="110" y="144"/>
                    <a:pt x="117" y="140"/>
                  </a:cubicBezTo>
                  <a:cubicBezTo>
                    <a:pt x="124" y="144"/>
                    <a:pt x="124" y="144"/>
                    <a:pt x="124" y="144"/>
                  </a:cubicBezTo>
                  <a:cubicBezTo>
                    <a:pt x="124" y="144"/>
                    <a:pt x="125" y="145"/>
                    <a:pt x="126" y="145"/>
                  </a:cubicBezTo>
                  <a:cubicBezTo>
                    <a:pt x="127" y="145"/>
                    <a:pt x="129" y="144"/>
                    <a:pt x="129" y="143"/>
                  </a:cubicBezTo>
                  <a:cubicBezTo>
                    <a:pt x="143" y="130"/>
                    <a:pt x="143" y="130"/>
                    <a:pt x="143" y="130"/>
                  </a:cubicBezTo>
                  <a:cubicBezTo>
                    <a:pt x="144" y="128"/>
                    <a:pt x="145" y="126"/>
                    <a:pt x="143" y="124"/>
                  </a:cubicBezTo>
                  <a:cubicBezTo>
                    <a:pt x="139" y="117"/>
                    <a:pt x="139" y="117"/>
                    <a:pt x="139" y="117"/>
                  </a:cubicBezTo>
                  <a:cubicBezTo>
                    <a:pt x="143" y="111"/>
                    <a:pt x="146" y="104"/>
                    <a:pt x="148" y="96"/>
                  </a:cubicBezTo>
                  <a:cubicBezTo>
                    <a:pt x="156" y="94"/>
                    <a:pt x="156" y="94"/>
                    <a:pt x="156" y="94"/>
                  </a:cubicBezTo>
                  <a:cubicBezTo>
                    <a:pt x="159" y="94"/>
                    <a:pt x="160" y="92"/>
                    <a:pt x="160" y="90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69"/>
                    <a:pt x="159" y="67"/>
                    <a:pt x="157" y="66"/>
                  </a:cubicBezTo>
                  <a:close/>
                  <a:moveTo>
                    <a:pt x="80" y="122"/>
                  </a:moveTo>
                  <a:cubicBezTo>
                    <a:pt x="56" y="122"/>
                    <a:pt x="38" y="103"/>
                    <a:pt x="38" y="80"/>
                  </a:cubicBezTo>
                  <a:cubicBezTo>
                    <a:pt x="38" y="57"/>
                    <a:pt x="56" y="38"/>
                    <a:pt x="80" y="38"/>
                  </a:cubicBezTo>
                  <a:cubicBezTo>
                    <a:pt x="103" y="38"/>
                    <a:pt x="122" y="57"/>
                    <a:pt x="122" y="80"/>
                  </a:cubicBezTo>
                  <a:cubicBezTo>
                    <a:pt x="122" y="103"/>
                    <a:pt x="103" y="122"/>
                    <a:pt x="80" y="122"/>
                  </a:cubicBezTo>
                  <a:close/>
                  <a:moveTo>
                    <a:pt x="80" y="48"/>
                  </a:moveTo>
                  <a:cubicBezTo>
                    <a:pt x="66" y="48"/>
                    <a:pt x="55" y="56"/>
                    <a:pt x="49" y="68"/>
                  </a:cubicBezTo>
                  <a:cubicBezTo>
                    <a:pt x="44" y="80"/>
                    <a:pt x="47" y="94"/>
                    <a:pt x="57" y="103"/>
                  </a:cubicBezTo>
                  <a:cubicBezTo>
                    <a:pt x="63" y="109"/>
                    <a:pt x="71" y="113"/>
                    <a:pt x="80" y="113"/>
                  </a:cubicBezTo>
                  <a:cubicBezTo>
                    <a:pt x="84" y="113"/>
                    <a:pt x="88" y="112"/>
                    <a:pt x="92" y="110"/>
                  </a:cubicBezTo>
                  <a:cubicBezTo>
                    <a:pt x="104" y="105"/>
                    <a:pt x="112" y="93"/>
                    <a:pt x="112" y="80"/>
                  </a:cubicBezTo>
                  <a:cubicBezTo>
                    <a:pt x="112" y="62"/>
                    <a:pt x="98" y="48"/>
                    <a:pt x="80" y="48"/>
                  </a:cubicBezTo>
                  <a:close/>
                  <a:moveTo>
                    <a:pt x="80" y="103"/>
                  </a:moveTo>
                  <a:cubicBezTo>
                    <a:pt x="70" y="103"/>
                    <a:pt x="62" y="98"/>
                    <a:pt x="58" y="89"/>
                  </a:cubicBezTo>
                  <a:cubicBezTo>
                    <a:pt x="54" y="80"/>
                    <a:pt x="56" y="70"/>
                    <a:pt x="63" y="64"/>
                  </a:cubicBezTo>
                  <a:cubicBezTo>
                    <a:pt x="68" y="59"/>
                    <a:pt x="74" y="57"/>
                    <a:pt x="80" y="57"/>
                  </a:cubicBezTo>
                  <a:cubicBezTo>
                    <a:pt x="83" y="57"/>
                    <a:pt x="86" y="58"/>
                    <a:pt x="89" y="59"/>
                  </a:cubicBezTo>
                  <a:cubicBezTo>
                    <a:pt x="97" y="62"/>
                    <a:pt x="103" y="71"/>
                    <a:pt x="103" y="80"/>
                  </a:cubicBezTo>
                  <a:cubicBezTo>
                    <a:pt x="103" y="93"/>
                    <a:pt x="93" y="103"/>
                    <a:pt x="80" y="10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D79334C-CA2A-6723-C5C3-2769CA8C12C1}"/>
              </a:ext>
            </a:extLst>
          </p:cNvPr>
          <p:cNvSpPr txBox="1"/>
          <p:nvPr/>
        </p:nvSpPr>
        <p:spPr>
          <a:xfrm>
            <a:off x="9375687" y="5127320"/>
            <a:ext cx="1426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DM Sans SemiBold" pitchFamily="2" charset="0"/>
                <a:cs typeface="Poppins Medium" panose="00000600000000000000" pitchFamily="2" charset="0"/>
              </a:rPr>
              <a:t>TRYB</a:t>
            </a:r>
            <a:br>
              <a:rPr lang="pl-PL" sz="1600" dirty="0">
                <a:latin typeface="DM Sans SemiBold" pitchFamily="2" charset="0"/>
                <a:cs typeface="Poppins Medium" panose="00000600000000000000" pitchFamily="2" charset="0"/>
              </a:rPr>
            </a:br>
            <a:r>
              <a:rPr lang="pl-PL" sz="1600" dirty="0">
                <a:latin typeface="DM Sans SemiBold" pitchFamily="2" charset="0"/>
                <a:cs typeface="Poppins Medium" panose="00000600000000000000" pitchFamily="2" charset="0"/>
              </a:rPr>
              <a:t>ZAMÓWIENIA</a:t>
            </a:r>
            <a:endParaRPr lang="en-GB" sz="1600" dirty="0">
              <a:latin typeface="DM Sans SemiBold" pitchFamily="2" charset="0"/>
              <a:cs typeface="Poppins Medium" panose="00000600000000000000" pitchFamily="2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B76E9F6-E43D-E508-D064-3DD37C5B8760}"/>
              </a:ext>
            </a:extLst>
          </p:cNvPr>
          <p:cNvGrpSpPr/>
          <p:nvPr/>
        </p:nvGrpSpPr>
        <p:grpSpPr>
          <a:xfrm>
            <a:off x="9756957" y="4356810"/>
            <a:ext cx="697902" cy="697902"/>
            <a:chOff x="6445848" y="4356810"/>
            <a:chExt cx="697902" cy="697902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A0A70E5-9C31-6BCD-0ADA-57734D085FAE}"/>
                </a:ext>
              </a:extLst>
            </p:cNvPr>
            <p:cNvSpPr/>
            <p:nvPr/>
          </p:nvSpPr>
          <p:spPr>
            <a:xfrm>
              <a:off x="6445848" y="4356810"/>
              <a:ext cx="697902" cy="697902"/>
            </a:xfrm>
            <a:prstGeom prst="ellipse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AB5960FF-6C52-FABA-AA6A-52115C70339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589059" y="4500021"/>
              <a:ext cx="411480" cy="411480"/>
            </a:xfrm>
            <a:custGeom>
              <a:avLst/>
              <a:gdLst>
                <a:gd name="T0" fmla="*/ 148 w 160"/>
                <a:gd name="T1" fmla="*/ 64 h 160"/>
                <a:gd name="T2" fmla="*/ 143 w 160"/>
                <a:gd name="T3" fmla="*/ 36 h 160"/>
                <a:gd name="T4" fmla="*/ 129 w 160"/>
                <a:gd name="T5" fmla="*/ 17 h 160"/>
                <a:gd name="T6" fmla="*/ 124 w 160"/>
                <a:gd name="T7" fmla="*/ 16 h 160"/>
                <a:gd name="T8" fmla="*/ 96 w 160"/>
                <a:gd name="T9" fmla="*/ 12 h 160"/>
                <a:gd name="T10" fmla="*/ 89 w 160"/>
                <a:gd name="T11" fmla="*/ 0 h 160"/>
                <a:gd name="T12" fmla="*/ 66 w 160"/>
                <a:gd name="T13" fmla="*/ 3 h 160"/>
                <a:gd name="T14" fmla="*/ 43 w 160"/>
                <a:gd name="T15" fmla="*/ 21 h 160"/>
                <a:gd name="T16" fmla="*/ 33 w 160"/>
                <a:gd name="T17" fmla="*/ 16 h 160"/>
                <a:gd name="T18" fmla="*/ 17 w 160"/>
                <a:gd name="T19" fmla="*/ 30 h 160"/>
                <a:gd name="T20" fmla="*/ 20 w 160"/>
                <a:gd name="T21" fmla="*/ 43 h 160"/>
                <a:gd name="T22" fmla="*/ 4 w 160"/>
                <a:gd name="T23" fmla="*/ 66 h 160"/>
                <a:gd name="T24" fmla="*/ 0 w 160"/>
                <a:gd name="T25" fmla="*/ 90 h 160"/>
                <a:gd name="T26" fmla="*/ 11 w 160"/>
                <a:gd name="T27" fmla="*/ 96 h 160"/>
                <a:gd name="T28" fmla="*/ 16 w 160"/>
                <a:gd name="T29" fmla="*/ 124 h 160"/>
                <a:gd name="T30" fmla="*/ 30 w 160"/>
                <a:gd name="T31" fmla="*/ 143 h 160"/>
                <a:gd name="T32" fmla="*/ 36 w 160"/>
                <a:gd name="T33" fmla="*/ 144 h 160"/>
                <a:gd name="T34" fmla="*/ 64 w 160"/>
                <a:gd name="T35" fmla="*/ 149 h 160"/>
                <a:gd name="T36" fmla="*/ 70 w 160"/>
                <a:gd name="T37" fmla="*/ 160 h 160"/>
                <a:gd name="T38" fmla="*/ 94 w 160"/>
                <a:gd name="T39" fmla="*/ 156 h 160"/>
                <a:gd name="T40" fmla="*/ 117 w 160"/>
                <a:gd name="T41" fmla="*/ 140 h 160"/>
                <a:gd name="T42" fmla="*/ 126 w 160"/>
                <a:gd name="T43" fmla="*/ 145 h 160"/>
                <a:gd name="T44" fmla="*/ 143 w 160"/>
                <a:gd name="T45" fmla="*/ 130 h 160"/>
                <a:gd name="T46" fmla="*/ 139 w 160"/>
                <a:gd name="T47" fmla="*/ 117 h 160"/>
                <a:gd name="T48" fmla="*/ 156 w 160"/>
                <a:gd name="T49" fmla="*/ 94 h 160"/>
                <a:gd name="T50" fmla="*/ 160 w 160"/>
                <a:gd name="T51" fmla="*/ 71 h 160"/>
                <a:gd name="T52" fmla="*/ 80 w 160"/>
                <a:gd name="T53" fmla="*/ 122 h 160"/>
                <a:gd name="T54" fmla="*/ 80 w 160"/>
                <a:gd name="T55" fmla="*/ 38 h 160"/>
                <a:gd name="T56" fmla="*/ 80 w 160"/>
                <a:gd name="T57" fmla="*/ 122 h 160"/>
                <a:gd name="T58" fmla="*/ 49 w 160"/>
                <a:gd name="T59" fmla="*/ 68 h 160"/>
                <a:gd name="T60" fmla="*/ 80 w 160"/>
                <a:gd name="T61" fmla="*/ 113 h 160"/>
                <a:gd name="T62" fmla="*/ 112 w 160"/>
                <a:gd name="T63" fmla="*/ 80 h 160"/>
                <a:gd name="T64" fmla="*/ 80 w 160"/>
                <a:gd name="T65" fmla="*/ 103 h 160"/>
                <a:gd name="T66" fmla="*/ 63 w 160"/>
                <a:gd name="T67" fmla="*/ 64 h 160"/>
                <a:gd name="T68" fmla="*/ 89 w 160"/>
                <a:gd name="T69" fmla="*/ 59 h 160"/>
                <a:gd name="T70" fmla="*/ 80 w 160"/>
                <a:gd name="T71" fmla="*/ 10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0" h="160">
                  <a:moveTo>
                    <a:pt x="157" y="66"/>
                  </a:moveTo>
                  <a:cubicBezTo>
                    <a:pt x="148" y="64"/>
                    <a:pt x="148" y="64"/>
                    <a:pt x="148" y="64"/>
                  </a:cubicBezTo>
                  <a:cubicBezTo>
                    <a:pt x="146" y="57"/>
                    <a:pt x="143" y="50"/>
                    <a:pt x="139" y="43"/>
                  </a:cubicBezTo>
                  <a:cubicBezTo>
                    <a:pt x="143" y="36"/>
                    <a:pt x="143" y="36"/>
                    <a:pt x="143" y="36"/>
                  </a:cubicBezTo>
                  <a:cubicBezTo>
                    <a:pt x="145" y="34"/>
                    <a:pt x="144" y="32"/>
                    <a:pt x="143" y="30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129" y="16"/>
                    <a:pt x="127" y="16"/>
                    <a:pt x="126" y="16"/>
                  </a:cubicBezTo>
                  <a:cubicBezTo>
                    <a:pt x="125" y="16"/>
                    <a:pt x="124" y="16"/>
                    <a:pt x="124" y="16"/>
                  </a:cubicBezTo>
                  <a:cubicBezTo>
                    <a:pt x="117" y="21"/>
                    <a:pt x="117" y="21"/>
                    <a:pt x="117" y="21"/>
                  </a:cubicBezTo>
                  <a:cubicBezTo>
                    <a:pt x="110" y="16"/>
                    <a:pt x="103" y="13"/>
                    <a:pt x="96" y="12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3" y="1"/>
                    <a:pt x="91" y="0"/>
                    <a:pt x="89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8" y="0"/>
                    <a:pt x="66" y="1"/>
                    <a:pt x="66" y="3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56" y="13"/>
                    <a:pt x="49" y="16"/>
                    <a:pt x="43" y="21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4" y="16"/>
                    <a:pt x="33" y="16"/>
                  </a:cubicBezTo>
                  <a:cubicBezTo>
                    <a:pt x="32" y="16"/>
                    <a:pt x="31" y="16"/>
                    <a:pt x="30" y="1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5" y="32"/>
                    <a:pt x="15" y="34"/>
                    <a:pt x="16" y="36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16" y="49"/>
                    <a:pt x="13" y="57"/>
                    <a:pt x="11" y="64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2" y="67"/>
                    <a:pt x="0" y="69"/>
                    <a:pt x="0" y="71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2"/>
                    <a:pt x="2" y="94"/>
                    <a:pt x="4" y="94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13" y="104"/>
                    <a:pt x="16" y="111"/>
                    <a:pt x="20" y="117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5" y="126"/>
                    <a:pt x="15" y="128"/>
                    <a:pt x="17" y="130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4"/>
                    <a:pt x="32" y="145"/>
                    <a:pt x="33" y="145"/>
                  </a:cubicBezTo>
                  <a:cubicBezTo>
                    <a:pt x="34" y="145"/>
                    <a:pt x="35" y="144"/>
                    <a:pt x="36" y="144"/>
                  </a:cubicBezTo>
                  <a:cubicBezTo>
                    <a:pt x="43" y="140"/>
                    <a:pt x="43" y="140"/>
                    <a:pt x="43" y="140"/>
                  </a:cubicBezTo>
                  <a:cubicBezTo>
                    <a:pt x="49" y="144"/>
                    <a:pt x="56" y="147"/>
                    <a:pt x="64" y="149"/>
                  </a:cubicBezTo>
                  <a:cubicBezTo>
                    <a:pt x="66" y="156"/>
                    <a:pt x="66" y="156"/>
                    <a:pt x="66" y="156"/>
                  </a:cubicBezTo>
                  <a:cubicBezTo>
                    <a:pt x="66" y="158"/>
                    <a:pt x="68" y="160"/>
                    <a:pt x="70" y="160"/>
                  </a:cubicBezTo>
                  <a:cubicBezTo>
                    <a:pt x="89" y="160"/>
                    <a:pt x="89" y="160"/>
                    <a:pt x="89" y="160"/>
                  </a:cubicBezTo>
                  <a:cubicBezTo>
                    <a:pt x="91" y="160"/>
                    <a:pt x="93" y="158"/>
                    <a:pt x="94" y="156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103" y="147"/>
                    <a:pt x="110" y="144"/>
                    <a:pt x="117" y="140"/>
                  </a:cubicBezTo>
                  <a:cubicBezTo>
                    <a:pt x="124" y="144"/>
                    <a:pt x="124" y="144"/>
                    <a:pt x="124" y="144"/>
                  </a:cubicBezTo>
                  <a:cubicBezTo>
                    <a:pt x="124" y="144"/>
                    <a:pt x="125" y="145"/>
                    <a:pt x="126" y="145"/>
                  </a:cubicBezTo>
                  <a:cubicBezTo>
                    <a:pt x="127" y="145"/>
                    <a:pt x="129" y="144"/>
                    <a:pt x="129" y="143"/>
                  </a:cubicBezTo>
                  <a:cubicBezTo>
                    <a:pt x="143" y="130"/>
                    <a:pt x="143" y="130"/>
                    <a:pt x="143" y="130"/>
                  </a:cubicBezTo>
                  <a:cubicBezTo>
                    <a:pt x="144" y="128"/>
                    <a:pt x="145" y="126"/>
                    <a:pt x="143" y="124"/>
                  </a:cubicBezTo>
                  <a:cubicBezTo>
                    <a:pt x="139" y="117"/>
                    <a:pt x="139" y="117"/>
                    <a:pt x="139" y="117"/>
                  </a:cubicBezTo>
                  <a:cubicBezTo>
                    <a:pt x="143" y="111"/>
                    <a:pt x="146" y="104"/>
                    <a:pt x="148" y="96"/>
                  </a:cubicBezTo>
                  <a:cubicBezTo>
                    <a:pt x="156" y="94"/>
                    <a:pt x="156" y="94"/>
                    <a:pt x="156" y="94"/>
                  </a:cubicBezTo>
                  <a:cubicBezTo>
                    <a:pt x="159" y="94"/>
                    <a:pt x="160" y="92"/>
                    <a:pt x="160" y="90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69"/>
                    <a:pt x="159" y="67"/>
                    <a:pt x="157" y="66"/>
                  </a:cubicBezTo>
                  <a:close/>
                  <a:moveTo>
                    <a:pt x="80" y="122"/>
                  </a:moveTo>
                  <a:cubicBezTo>
                    <a:pt x="56" y="122"/>
                    <a:pt x="38" y="103"/>
                    <a:pt x="38" y="80"/>
                  </a:cubicBezTo>
                  <a:cubicBezTo>
                    <a:pt x="38" y="57"/>
                    <a:pt x="56" y="38"/>
                    <a:pt x="80" y="38"/>
                  </a:cubicBezTo>
                  <a:cubicBezTo>
                    <a:pt x="103" y="38"/>
                    <a:pt x="122" y="57"/>
                    <a:pt x="122" y="80"/>
                  </a:cubicBezTo>
                  <a:cubicBezTo>
                    <a:pt x="122" y="103"/>
                    <a:pt x="103" y="122"/>
                    <a:pt x="80" y="122"/>
                  </a:cubicBezTo>
                  <a:close/>
                  <a:moveTo>
                    <a:pt x="80" y="48"/>
                  </a:moveTo>
                  <a:cubicBezTo>
                    <a:pt x="66" y="48"/>
                    <a:pt x="55" y="56"/>
                    <a:pt x="49" y="68"/>
                  </a:cubicBezTo>
                  <a:cubicBezTo>
                    <a:pt x="44" y="80"/>
                    <a:pt x="47" y="94"/>
                    <a:pt x="57" y="103"/>
                  </a:cubicBezTo>
                  <a:cubicBezTo>
                    <a:pt x="63" y="109"/>
                    <a:pt x="71" y="113"/>
                    <a:pt x="80" y="113"/>
                  </a:cubicBezTo>
                  <a:cubicBezTo>
                    <a:pt x="84" y="113"/>
                    <a:pt x="88" y="112"/>
                    <a:pt x="92" y="110"/>
                  </a:cubicBezTo>
                  <a:cubicBezTo>
                    <a:pt x="104" y="105"/>
                    <a:pt x="112" y="93"/>
                    <a:pt x="112" y="80"/>
                  </a:cubicBezTo>
                  <a:cubicBezTo>
                    <a:pt x="112" y="62"/>
                    <a:pt x="98" y="48"/>
                    <a:pt x="80" y="48"/>
                  </a:cubicBezTo>
                  <a:close/>
                  <a:moveTo>
                    <a:pt x="80" y="103"/>
                  </a:moveTo>
                  <a:cubicBezTo>
                    <a:pt x="70" y="103"/>
                    <a:pt x="62" y="98"/>
                    <a:pt x="58" y="89"/>
                  </a:cubicBezTo>
                  <a:cubicBezTo>
                    <a:pt x="54" y="80"/>
                    <a:pt x="56" y="70"/>
                    <a:pt x="63" y="64"/>
                  </a:cubicBezTo>
                  <a:cubicBezTo>
                    <a:pt x="68" y="59"/>
                    <a:pt x="74" y="57"/>
                    <a:pt x="80" y="57"/>
                  </a:cubicBezTo>
                  <a:cubicBezTo>
                    <a:pt x="83" y="57"/>
                    <a:pt x="86" y="58"/>
                    <a:pt x="89" y="59"/>
                  </a:cubicBezTo>
                  <a:cubicBezTo>
                    <a:pt x="97" y="62"/>
                    <a:pt x="103" y="71"/>
                    <a:pt x="103" y="80"/>
                  </a:cubicBezTo>
                  <a:cubicBezTo>
                    <a:pt x="103" y="93"/>
                    <a:pt x="93" y="103"/>
                    <a:pt x="80" y="10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Symbol zastępczy obrazu 6" descr="Obraz zawierający osoba, garnitur, drzewo, człowiek&#10;&#10;Opis wygenerowany automatycznie">
            <a:extLst>
              <a:ext uri="{FF2B5EF4-FFF2-40B4-BE49-F238E27FC236}">
                <a16:creationId xmlns:a16="http://schemas.microsoft.com/office/drawing/2014/main" id="{317B7561-DA1E-CB1B-8A50-D537322B83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3" r="18913"/>
          <a:stretch>
            <a:fillRect/>
          </a:stretch>
        </p:blipFill>
        <p:spPr/>
      </p:pic>
      <p:sp>
        <p:nvSpPr>
          <p:cNvPr id="8" name="TextBox 14">
            <a:extLst>
              <a:ext uri="{FF2B5EF4-FFF2-40B4-BE49-F238E27FC236}">
                <a16:creationId xmlns:a16="http://schemas.microsoft.com/office/drawing/2014/main" id="{666A2EB9-8B9F-79F0-146B-C9BC4B4CEED7}"/>
              </a:ext>
            </a:extLst>
          </p:cNvPr>
          <p:cNvSpPr txBox="1"/>
          <p:nvPr/>
        </p:nvSpPr>
        <p:spPr>
          <a:xfrm>
            <a:off x="6022435" y="2843875"/>
            <a:ext cx="5575993" cy="92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Jeżeli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uzyskana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odpowiedź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będzie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pozytywna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to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analiza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ma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następnie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m.in.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dać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odpowiedzi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w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jakim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trybie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przeprowadzić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zamówienie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czy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efektywne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będzie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jego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podzielenie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oraz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czy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w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zamówieniu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jest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możliwość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uwzględnienia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aspektów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społecznych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środowiskowych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lub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innowacyjnych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49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0A83900-DE61-8B4E-7E0A-6A46E5B3A613}"/>
              </a:ext>
            </a:extLst>
          </p:cNvPr>
          <p:cNvSpPr txBox="1"/>
          <p:nvPr/>
        </p:nvSpPr>
        <p:spPr>
          <a:xfrm>
            <a:off x="532165" y="520280"/>
            <a:ext cx="569822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14. Opis </a:t>
            </a:r>
            <a:r>
              <a:rPr lang="pl-PL" sz="48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przedmiotu zamówienia</a:t>
            </a:r>
            <a:endParaRPr lang="en-US" sz="48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94C08F0-F83C-9CB4-D3E4-CE138ED1CDBF}"/>
              </a:ext>
            </a:extLst>
          </p:cNvPr>
          <p:cNvCxnSpPr>
            <a:cxnSpLocks/>
          </p:cNvCxnSpPr>
          <p:nvPr/>
        </p:nvCxnSpPr>
        <p:spPr>
          <a:xfrm>
            <a:off x="1609890" y="3189398"/>
            <a:ext cx="0" cy="32155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6C2D17-E4C8-8DC7-1DE5-FFCFDBDB6583}"/>
              </a:ext>
            </a:extLst>
          </p:cNvPr>
          <p:cNvCxnSpPr>
            <a:cxnSpLocks/>
          </p:cNvCxnSpPr>
          <p:nvPr/>
        </p:nvCxnSpPr>
        <p:spPr>
          <a:xfrm>
            <a:off x="1609890" y="3189398"/>
            <a:ext cx="0" cy="9311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09FF923-F9F3-AA0E-B54C-49C8636A9062}"/>
              </a:ext>
            </a:extLst>
          </p:cNvPr>
          <p:cNvSpPr txBox="1"/>
          <p:nvPr/>
        </p:nvSpPr>
        <p:spPr>
          <a:xfrm>
            <a:off x="532165" y="3046890"/>
            <a:ext cx="94103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01</a:t>
            </a:r>
            <a:endParaRPr lang="en-US" sz="48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B13ABF-2A4A-D3EB-AF0C-241186A95D8C}"/>
              </a:ext>
            </a:extLst>
          </p:cNvPr>
          <p:cNvSpPr txBox="1"/>
          <p:nvPr/>
        </p:nvSpPr>
        <p:spPr>
          <a:xfrm>
            <a:off x="1947345" y="3538855"/>
            <a:ext cx="3755568" cy="1354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określenie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wymagań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dotyczących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wydajności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lub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funkcjonalności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w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tym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wymagań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środowiskowych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pod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warunkiem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że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podane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parametry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są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dostatecznie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precyzyjne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aby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umożliwić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wykonawcom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ustalenie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przedmiotu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zamówienia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a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zamawiającemu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udzielenie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zamówienia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;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824801-B41F-B48D-9216-C99F1F234215}"/>
              </a:ext>
            </a:extLst>
          </p:cNvPr>
          <p:cNvSpPr txBox="1"/>
          <p:nvPr/>
        </p:nvSpPr>
        <p:spPr>
          <a:xfrm>
            <a:off x="1947344" y="3128560"/>
            <a:ext cx="32623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i="0" dirty="0">
                <a:solidFill>
                  <a:schemeClr val="accent1"/>
                </a:solidFill>
                <a:effectLst/>
                <a:latin typeface="DM Sans SemiBold" pitchFamily="2" charset="0"/>
              </a:rPr>
              <a:t>Wydajność i funkcjonalność</a:t>
            </a:r>
            <a:endParaRPr lang="en-GB" sz="2000" b="1" i="0" dirty="0">
              <a:solidFill>
                <a:schemeClr val="accent1"/>
              </a:solidFill>
              <a:effectLst/>
              <a:latin typeface="DM Sans SemiBold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297281-9F22-BAB2-27B2-BF1B65F8C2C2}"/>
              </a:ext>
            </a:extLst>
          </p:cNvPr>
          <p:cNvSpPr txBox="1"/>
          <p:nvPr/>
        </p:nvSpPr>
        <p:spPr>
          <a:xfrm>
            <a:off x="532165" y="4864124"/>
            <a:ext cx="94103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800" spc="-3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7800000" scaled="0"/>
                </a:gradFill>
                <a:latin typeface="Poppins Light" panose="00000400000000000000" pitchFamily="2" charset="0"/>
                <a:cs typeface="Poppins Light" panose="00000400000000000000" pitchFamily="2" charset="0"/>
              </a:rPr>
              <a:t>02</a:t>
            </a:r>
            <a:endParaRPr lang="en-US" sz="4800" spc="-300" dirty="0">
              <a:ln>
                <a:solidFill>
                  <a:schemeClr val="bg1">
                    <a:lumMod val="95000"/>
                  </a:schemeClr>
                </a:solidFill>
              </a:ln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7800000" scaled="0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83A043-D360-446A-3374-CFC10C2D4142}"/>
              </a:ext>
            </a:extLst>
          </p:cNvPr>
          <p:cNvSpPr txBox="1"/>
          <p:nvPr/>
        </p:nvSpPr>
        <p:spPr>
          <a:xfrm>
            <a:off x="1947345" y="5540653"/>
            <a:ext cx="3755568" cy="71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przez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odniesienie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się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w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kolejności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preferencji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do norm,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europejskich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ocen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technicznych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specyfikacji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technicznych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systemów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referencji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technicznych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8F00A9-8338-07C4-F427-718283C45984}"/>
              </a:ext>
            </a:extLst>
          </p:cNvPr>
          <p:cNvSpPr txBox="1"/>
          <p:nvPr/>
        </p:nvSpPr>
        <p:spPr>
          <a:xfrm>
            <a:off x="1947344" y="4832767"/>
            <a:ext cx="4414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0" dirty="0" err="1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7800000" scaled="0"/>
                </a:gradFill>
                <a:effectLst/>
                <a:latin typeface="DM Sans SemiBold" pitchFamily="2" charset="0"/>
              </a:rPr>
              <a:t>Wymagania</a:t>
            </a:r>
            <a:r>
              <a:rPr lang="en-GB" sz="2000" b="1" i="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7800000" scaled="0"/>
                </a:gradFill>
                <a:effectLst/>
                <a:latin typeface="DM Sans SemiBold" pitchFamily="2" charset="0"/>
              </a:rPr>
              <a:t> </a:t>
            </a:r>
            <a:r>
              <a:rPr lang="en-GB" sz="2000" b="1" i="0" dirty="0" err="1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7800000" scaled="0"/>
                </a:gradFill>
                <a:effectLst/>
                <a:latin typeface="DM Sans SemiBold" pitchFamily="2" charset="0"/>
              </a:rPr>
              <a:t>dotyczące</a:t>
            </a:r>
            <a:r>
              <a:rPr lang="en-GB" sz="2000" b="1" i="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7800000" scaled="0"/>
                </a:gradFill>
                <a:effectLst/>
                <a:latin typeface="DM Sans SemiBold" pitchFamily="2" charset="0"/>
              </a:rPr>
              <a:t> </a:t>
            </a:r>
            <a:r>
              <a:rPr lang="en-GB" sz="2000" b="1" i="0" dirty="0" err="1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7800000" scaled="0"/>
                </a:gradFill>
                <a:effectLst/>
                <a:latin typeface="DM Sans SemiBold" pitchFamily="2" charset="0"/>
              </a:rPr>
              <a:t>cech</a:t>
            </a:r>
            <a:r>
              <a:rPr lang="en-GB" sz="2000" b="1" i="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7800000" scaled="0"/>
                </a:gradFill>
                <a:effectLst/>
                <a:latin typeface="DM Sans SemiBold" pitchFamily="2" charset="0"/>
              </a:rPr>
              <a:t> </a:t>
            </a:r>
            <a:r>
              <a:rPr lang="en-GB" sz="2000" b="1" i="0" dirty="0" err="1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7800000" scaled="0"/>
                </a:gradFill>
                <a:effectLst/>
                <a:latin typeface="DM Sans SemiBold" pitchFamily="2" charset="0"/>
              </a:rPr>
              <a:t>materiału</a:t>
            </a:r>
            <a:r>
              <a:rPr lang="en-GB" sz="2000" b="1" i="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7800000" scaled="0"/>
                </a:gradFill>
                <a:effectLst/>
                <a:latin typeface="DM Sans SemiBold" pitchFamily="2" charset="0"/>
              </a:rPr>
              <a:t>, </a:t>
            </a:r>
            <a:r>
              <a:rPr lang="en-GB" sz="2000" b="1" i="0" dirty="0" err="1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7800000" scaled="0"/>
                </a:gradFill>
                <a:effectLst/>
                <a:latin typeface="DM Sans SemiBold" pitchFamily="2" charset="0"/>
              </a:rPr>
              <a:t>produktu</a:t>
            </a:r>
            <a:r>
              <a:rPr lang="en-GB" sz="2000" b="1" i="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7800000" scaled="0"/>
                </a:gradFill>
                <a:effectLst/>
                <a:latin typeface="DM Sans SemiBold" pitchFamily="2" charset="0"/>
              </a:rPr>
              <a:t> </a:t>
            </a:r>
            <a:r>
              <a:rPr lang="en-GB" sz="2000" b="1" i="0" dirty="0" err="1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7800000" scaled="0"/>
                </a:gradFill>
                <a:effectLst/>
                <a:latin typeface="DM Sans SemiBold" pitchFamily="2" charset="0"/>
              </a:rPr>
              <a:t>lub</a:t>
            </a:r>
            <a:r>
              <a:rPr lang="en-GB" sz="2000" b="1" i="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7800000" scaled="0"/>
                </a:gradFill>
                <a:effectLst/>
                <a:latin typeface="DM Sans SemiBold" pitchFamily="2" charset="0"/>
              </a:rPr>
              <a:t> </a:t>
            </a:r>
            <a:r>
              <a:rPr lang="en-GB" sz="2000" b="1" i="0" dirty="0" err="1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7800000" scaled="0"/>
                </a:gradFill>
                <a:effectLst/>
                <a:latin typeface="DM Sans SemiBold" pitchFamily="2" charset="0"/>
              </a:rPr>
              <a:t>usługi</a:t>
            </a:r>
            <a:endParaRPr lang="en-GB" sz="2000" b="1" i="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7800000" scaled="0"/>
              </a:gradFill>
              <a:effectLst/>
              <a:latin typeface="DM Sans SemiBold" pitchFamily="2" charset="0"/>
            </a:endParaRPr>
          </a:p>
        </p:txBody>
      </p:sp>
      <p:cxnSp>
        <p:nvCxnSpPr>
          <p:cNvPr id="42" name="Straight Connector 21">
            <a:extLst>
              <a:ext uri="{FF2B5EF4-FFF2-40B4-BE49-F238E27FC236}">
                <a16:creationId xmlns:a16="http://schemas.microsoft.com/office/drawing/2014/main" id="{D85836CB-8AF1-96DA-A51E-58DEEF11E0D3}"/>
              </a:ext>
            </a:extLst>
          </p:cNvPr>
          <p:cNvCxnSpPr>
            <a:cxnSpLocks/>
          </p:cNvCxnSpPr>
          <p:nvPr/>
        </p:nvCxnSpPr>
        <p:spPr>
          <a:xfrm>
            <a:off x="7776548" y="3100471"/>
            <a:ext cx="0" cy="3304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23">
            <a:extLst>
              <a:ext uri="{FF2B5EF4-FFF2-40B4-BE49-F238E27FC236}">
                <a16:creationId xmlns:a16="http://schemas.microsoft.com/office/drawing/2014/main" id="{D394D025-7A09-707D-CD84-06804F7D5F09}"/>
              </a:ext>
            </a:extLst>
          </p:cNvPr>
          <p:cNvCxnSpPr>
            <a:cxnSpLocks/>
          </p:cNvCxnSpPr>
          <p:nvPr/>
        </p:nvCxnSpPr>
        <p:spPr>
          <a:xfrm>
            <a:off x="7776548" y="3100471"/>
            <a:ext cx="0" cy="9311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26">
            <a:extLst>
              <a:ext uri="{FF2B5EF4-FFF2-40B4-BE49-F238E27FC236}">
                <a16:creationId xmlns:a16="http://schemas.microsoft.com/office/drawing/2014/main" id="{46A67395-4BB6-B5B1-1AF4-1C7C56897117}"/>
              </a:ext>
            </a:extLst>
          </p:cNvPr>
          <p:cNvSpPr txBox="1"/>
          <p:nvPr/>
        </p:nvSpPr>
        <p:spPr>
          <a:xfrm>
            <a:off x="6698823" y="2957963"/>
            <a:ext cx="94103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0</a:t>
            </a:r>
            <a:r>
              <a:rPr lang="pl-PL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3</a:t>
            </a:r>
            <a:endParaRPr lang="en-US" sz="48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5" name="TextBox 31">
            <a:extLst>
              <a:ext uri="{FF2B5EF4-FFF2-40B4-BE49-F238E27FC236}">
                <a16:creationId xmlns:a16="http://schemas.microsoft.com/office/drawing/2014/main" id="{1FACBFB0-AD43-2501-47F3-24F75B1B5F41}"/>
              </a:ext>
            </a:extLst>
          </p:cNvPr>
          <p:cNvSpPr txBox="1"/>
          <p:nvPr/>
        </p:nvSpPr>
        <p:spPr>
          <a:xfrm>
            <a:off x="8114003" y="3614149"/>
            <a:ext cx="3755568" cy="1141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poprzez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odniesienie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się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do norm,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europejskich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ocen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technicznych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specyfikacji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technicznych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systemów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referencji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technicznych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oraz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przez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odniesienie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do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wymagań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dotyczących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wydajności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lub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funkcjonalności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w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zakresie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wybranych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cech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TextBox 32">
            <a:extLst>
              <a:ext uri="{FF2B5EF4-FFF2-40B4-BE49-F238E27FC236}">
                <a16:creationId xmlns:a16="http://schemas.microsoft.com/office/drawing/2014/main" id="{A6059257-DE14-789D-DBCD-D66573F3D0E5}"/>
              </a:ext>
            </a:extLst>
          </p:cNvPr>
          <p:cNvSpPr txBox="1"/>
          <p:nvPr/>
        </p:nvSpPr>
        <p:spPr>
          <a:xfrm>
            <a:off x="8114003" y="2979023"/>
            <a:ext cx="3545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i="0" dirty="0">
                <a:solidFill>
                  <a:schemeClr val="accent1"/>
                </a:solidFill>
                <a:effectLst/>
                <a:latin typeface="DM Sans SemiBold" pitchFamily="2" charset="0"/>
              </a:rPr>
              <a:t>Normy oraz wydajność i funkcjonalność</a:t>
            </a:r>
            <a:endParaRPr lang="en-GB" sz="2000" b="1" i="0" dirty="0">
              <a:solidFill>
                <a:schemeClr val="accent1"/>
              </a:solidFill>
              <a:effectLst/>
              <a:latin typeface="DM Sans SemiBold" pitchFamily="2" charset="0"/>
            </a:endParaRPr>
          </a:p>
        </p:txBody>
      </p:sp>
      <p:sp>
        <p:nvSpPr>
          <p:cNvPr id="47" name="TextBox 28">
            <a:extLst>
              <a:ext uri="{FF2B5EF4-FFF2-40B4-BE49-F238E27FC236}">
                <a16:creationId xmlns:a16="http://schemas.microsoft.com/office/drawing/2014/main" id="{6DF21DCE-20DE-6908-F671-2BADB1A15C51}"/>
              </a:ext>
            </a:extLst>
          </p:cNvPr>
          <p:cNvSpPr txBox="1"/>
          <p:nvPr/>
        </p:nvSpPr>
        <p:spPr>
          <a:xfrm>
            <a:off x="6698823" y="4775197"/>
            <a:ext cx="94103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800" spc="-3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7800000" scaled="0"/>
                </a:gradFill>
                <a:latin typeface="Poppins Light" panose="00000400000000000000" pitchFamily="2" charset="0"/>
                <a:cs typeface="Poppins Light" panose="00000400000000000000" pitchFamily="2" charset="0"/>
              </a:rPr>
              <a:t>0</a:t>
            </a:r>
            <a:r>
              <a:rPr lang="pl-PL" sz="4800" spc="-3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7800000" scaled="0"/>
                </a:gradFill>
                <a:latin typeface="Poppins Light" panose="00000400000000000000" pitchFamily="2" charset="0"/>
                <a:cs typeface="Poppins Light" panose="00000400000000000000" pitchFamily="2" charset="0"/>
              </a:rPr>
              <a:t>4</a:t>
            </a:r>
            <a:endParaRPr lang="en-US" sz="4800" spc="-300" dirty="0">
              <a:ln>
                <a:solidFill>
                  <a:schemeClr val="bg1">
                    <a:lumMod val="95000"/>
                  </a:schemeClr>
                </a:solidFill>
              </a:ln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7800000" scaled="0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8" name="TextBox 34">
            <a:extLst>
              <a:ext uri="{FF2B5EF4-FFF2-40B4-BE49-F238E27FC236}">
                <a16:creationId xmlns:a16="http://schemas.microsoft.com/office/drawing/2014/main" id="{A52157AF-82F6-15E3-4B7C-4448D5EC05DD}"/>
              </a:ext>
            </a:extLst>
          </p:cNvPr>
          <p:cNvSpPr txBox="1"/>
          <p:nvPr/>
        </p:nvSpPr>
        <p:spPr>
          <a:xfrm>
            <a:off x="8114003" y="5154135"/>
            <a:ext cx="3755568" cy="1349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400"/>
              </a:lnSpc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odniesienie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do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kategorii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wymagań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dotyczących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wydajności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lub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funkcjonalności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przez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odniesienie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do norm,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europejskich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ocen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technicznych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specyfikacji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technicznych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systemów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referencji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technicznych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stanowiących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środek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domniemania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zgodności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z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tego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rodzaju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wymaganiami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dotyczącymi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wydajności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lub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funkcjonalności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. </a:t>
            </a:r>
            <a:endParaRPr lang="en-GB" sz="1200" b="0" i="0" dirty="0">
              <a:solidFill>
                <a:srgbClr val="000000"/>
              </a:solidFill>
              <a:effectLst/>
              <a:latin typeface="DM Sans Light"/>
            </a:endParaRPr>
          </a:p>
        </p:txBody>
      </p:sp>
      <p:sp>
        <p:nvSpPr>
          <p:cNvPr id="49" name="TextBox 35">
            <a:extLst>
              <a:ext uri="{FF2B5EF4-FFF2-40B4-BE49-F238E27FC236}">
                <a16:creationId xmlns:a16="http://schemas.microsoft.com/office/drawing/2014/main" id="{972E9EB7-F173-392C-FA1A-6F854067F1CD}"/>
              </a:ext>
            </a:extLst>
          </p:cNvPr>
          <p:cNvSpPr txBox="1"/>
          <p:nvPr/>
        </p:nvSpPr>
        <p:spPr>
          <a:xfrm>
            <a:off x="8114003" y="4743840"/>
            <a:ext cx="2894892" cy="410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i="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7800000" scaled="0"/>
                </a:gradFill>
                <a:effectLst/>
                <a:latin typeface="DM Sans SemiBold" pitchFamily="2" charset="0"/>
              </a:rPr>
              <a:t>Kategorie wymagań</a:t>
            </a:r>
            <a:endParaRPr lang="en-GB" sz="2000" b="1" i="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7800000" scaled="0"/>
              </a:gradFill>
              <a:effectLst/>
              <a:latin typeface="DM Sans SemiBold" pitchFamily="2" charset="0"/>
            </a:endParaRPr>
          </a:p>
        </p:txBody>
      </p:sp>
      <p:cxnSp>
        <p:nvCxnSpPr>
          <p:cNvPr id="54" name="Straight Connector 23">
            <a:extLst>
              <a:ext uri="{FF2B5EF4-FFF2-40B4-BE49-F238E27FC236}">
                <a16:creationId xmlns:a16="http://schemas.microsoft.com/office/drawing/2014/main" id="{075C52F9-663F-AC71-ABAB-7F761A151052}"/>
              </a:ext>
            </a:extLst>
          </p:cNvPr>
          <p:cNvCxnSpPr>
            <a:cxnSpLocks/>
          </p:cNvCxnSpPr>
          <p:nvPr/>
        </p:nvCxnSpPr>
        <p:spPr>
          <a:xfrm>
            <a:off x="1609890" y="4999896"/>
            <a:ext cx="0" cy="9311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23">
            <a:extLst>
              <a:ext uri="{FF2B5EF4-FFF2-40B4-BE49-F238E27FC236}">
                <a16:creationId xmlns:a16="http://schemas.microsoft.com/office/drawing/2014/main" id="{43D93E34-753F-C0D7-8A4C-694011894FD4}"/>
              </a:ext>
            </a:extLst>
          </p:cNvPr>
          <p:cNvCxnSpPr>
            <a:cxnSpLocks/>
          </p:cNvCxnSpPr>
          <p:nvPr/>
        </p:nvCxnSpPr>
        <p:spPr>
          <a:xfrm>
            <a:off x="7776548" y="4864124"/>
            <a:ext cx="0" cy="9311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10">
            <a:extLst>
              <a:ext uri="{FF2B5EF4-FFF2-40B4-BE49-F238E27FC236}">
                <a16:creationId xmlns:a16="http://schemas.microsoft.com/office/drawing/2014/main" id="{8D8226CF-AB74-792F-07D7-F857F29F730B}"/>
              </a:ext>
            </a:extLst>
          </p:cNvPr>
          <p:cNvSpPr txBox="1"/>
          <p:nvPr/>
        </p:nvSpPr>
        <p:spPr>
          <a:xfrm>
            <a:off x="532165" y="2126686"/>
            <a:ext cx="8458049" cy="646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600" b="1" kern="100" dirty="0" err="1"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Przedmiot</a:t>
            </a:r>
            <a:r>
              <a:rPr lang="en-US" sz="1600" b="1" kern="100" dirty="0"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600" b="1" kern="100" dirty="0" err="1"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zamówienia</a:t>
            </a:r>
            <a:r>
              <a:rPr lang="en-US" sz="1600" b="1" kern="100" dirty="0"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600" b="1" kern="100" dirty="0" err="1"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opisuje</a:t>
            </a:r>
            <a:r>
              <a:rPr lang="en-US" sz="1600" b="1" kern="100" dirty="0"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600" b="1" kern="100" dirty="0" err="1"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się</a:t>
            </a:r>
            <a:r>
              <a:rPr lang="en-US" sz="1600" b="1" kern="100" dirty="0"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, z </a:t>
            </a:r>
            <a:r>
              <a:rPr lang="en-US" sz="1600" b="1" u="sng" kern="100" dirty="0" err="1">
                <a:solidFill>
                  <a:srgbClr val="9CEE69"/>
                </a:solidFill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uwzględnieniem</a:t>
            </a:r>
            <a:r>
              <a:rPr lang="en-US" sz="1600" b="1" u="sng" kern="100" dirty="0">
                <a:solidFill>
                  <a:srgbClr val="9CEE69"/>
                </a:solidFill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pl-PL" sz="1600" b="1" u="sng" kern="100" dirty="0">
                <a:solidFill>
                  <a:srgbClr val="9CEE69"/>
                </a:solidFill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600" b="1" u="sng" kern="100" dirty="0" err="1">
                <a:solidFill>
                  <a:srgbClr val="9CEE69"/>
                </a:solidFill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odrębnych</a:t>
            </a:r>
            <a:r>
              <a:rPr lang="en-US" sz="1600" b="1" u="sng" kern="100" dirty="0">
                <a:solidFill>
                  <a:srgbClr val="9CEE69"/>
                </a:solidFill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600" b="1" u="sng" kern="100" dirty="0" err="1">
                <a:solidFill>
                  <a:srgbClr val="9CEE69"/>
                </a:solidFill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przepisów</a:t>
            </a:r>
            <a:r>
              <a:rPr lang="en-US" sz="1600" b="1" kern="100" dirty="0"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, w </a:t>
            </a:r>
            <a:r>
              <a:rPr lang="en-US" sz="1600" b="1" kern="100" dirty="0" err="1"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jeden</a:t>
            </a:r>
            <a:r>
              <a:rPr lang="en-US" sz="1600" b="1" kern="100" dirty="0"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 z </a:t>
            </a:r>
            <a:r>
              <a:rPr lang="en-US" sz="1600" b="1" kern="100" dirty="0" err="1"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następujących</a:t>
            </a:r>
            <a:r>
              <a:rPr lang="en-US" sz="1600" b="1" kern="100" dirty="0"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600" b="1" kern="100" dirty="0" err="1"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sposobów</a:t>
            </a:r>
            <a:r>
              <a:rPr lang="en-US" sz="1600" b="1" kern="100" dirty="0"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600" b="1" kern="100" dirty="0" err="1"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przez</a:t>
            </a:r>
            <a:r>
              <a:rPr lang="en-US" sz="1600" b="1" kern="100" dirty="0"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endParaRPr lang="pl-PL" sz="1600" b="1" kern="100" dirty="0">
              <a:effectLst/>
              <a:latin typeface="DM Sans Medium" pitchFamily="2" charset="-18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9" name="Obraz 58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7E861081-6159-7126-6AF1-E68CF56B3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017" y="288481"/>
            <a:ext cx="2136127" cy="965596"/>
          </a:xfrm>
          <a:prstGeom prst="rect">
            <a:avLst/>
          </a:prstGeom>
        </p:spPr>
      </p:pic>
      <p:grpSp>
        <p:nvGrpSpPr>
          <p:cNvPr id="60" name="Grupa 59">
            <a:extLst>
              <a:ext uri="{FF2B5EF4-FFF2-40B4-BE49-F238E27FC236}">
                <a16:creationId xmlns:a16="http://schemas.microsoft.com/office/drawing/2014/main" id="{99F63246-461C-7AB3-F313-8921C05DF378}"/>
              </a:ext>
            </a:extLst>
          </p:cNvPr>
          <p:cNvGrpSpPr/>
          <p:nvPr/>
        </p:nvGrpSpPr>
        <p:grpSpPr>
          <a:xfrm>
            <a:off x="8854555" y="305554"/>
            <a:ext cx="838462" cy="830162"/>
            <a:chOff x="4527786" y="1890615"/>
            <a:chExt cx="4348457" cy="4305412"/>
          </a:xfrm>
        </p:grpSpPr>
        <p:sp>
          <p:nvSpPr>
            <p:cNvPr id="61" name="Teardrop 4">
              <a:extLst>
                <a:ext uri="{FF2B5EF4-FFF2-40B4-BE49-F238E27FC236}">
                  <a16:creationId xmlns:a16="http://schemas.microsoft.com/office/drawing/2014/main" id="{131AC831-B9AB-F3EA-63E0-107EE855156A}"/>
                </a:ext>
              </a:extLst>
            </p:cNvPr>
            <p:cNvSpPr/>
            <p:nvPr/>
          </p:nvSpPr>
          <p:spPr>
            <a:xfrm rot="8100000">
              <a:off x="6361581" y="1890615"/>
              <a:ext cx="1720668" cy="1720667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ardrop 6">
              <a:extLst>
                <a:ext uri="{FF2B5EF4-FFF2-40B4-BE49-F238E27FC236}">
                  <a16:creationId xmlns:a16="http://schemas.microsoft.com/office/drawing/2014/main" id="{865B9442-FD64-A092-25DF-57FF99B5704A}"/>
                </a:ext>
              </a:extLst>
            </p:cNvPr>
            <p:cNvSpPr/>
            <p:nvPr/>
          </p:nvSpPr>
          <p:spPr>
            <a:xfrm rot="13500000">
              <a:off x="7578967" y="3394683"/>
              <a:ext cx="1297275" cy="1297276"/>
            </a:xfrm>
            <a:prstGeom prst="teardrop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>
                    <a:lumMod val="75000"/>
                  </a:schemeClr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Teardrop 7">
              <a:extLst>
                <a:ext uri="{FF2B5EF4-FFF2-40B4-BE49-F238E27FC236}">
                  <a16:creationId xmlns:a16="http://schemas.microsoft.com/office/drawing/2014/main" id="{1BF0079F-E5BF-5834-0159-BD07C92152BF}"/>
                </a:ext>
              </a:extLst>
            </p:cNvPr>
            <p:cNvSpPr/>
            <p:nvPr/>
          </p:nvSpPr>
          <p:spPr>
            <a:xfrm rot="18900000">
              <a:off x="6361580" y="4475360"/>
              <a:ext cx="1720668" cy="1720667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ABD07CC4-52A2-C08F-9566-76E095384B8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5" y="2293748"/>
              <a:ext cx="914400" cy="914400"/>
            </a:xfrm>
            <a:custGeom>
              <a:avLst/>
              <a:gdLst>
                <a:gd name="T0" fmla="*/ 153 w 160"/>
                <a:gd name="T1" fmla="*/ 65 h 160"/>
                <a:gd name="T2" fmla="*/ 142 w 160"/>
                <a:gd name="T3" fmla="*/ 64 h 160"/>
                <a:gd name="T4" fmla="*/ 134 w 160"/>
                <a:gd name="T5" fmla="*/ 56 h 160"/>
                <a:gd name="T6" fmla="*/ 136 w 160"/>
                <a:gd name="T7" fmla="*/ 46 h 160"/>
                <a:gd name="T8" fmla="*/ 140 w 160"/>
                <a:gd name="T9" fmla="*/ 38 h 160"/>
                <a:gd name="T10" fmla="*/ 140 w 160"/>
                <a:gd name="T11" fmla="*/ 27 h 160"/>
                <a:gd name="T12" fmla="*/ 131 w 160"/>
                <a:gd name="T13" fmla="*/ 19 h 160"/>
                <a:gd name="T14" fmla="*/ 121 w 160"/>
                <a:gd name="T15" fmla="*/ 17 h 160"/>
                <a:gd name="T16" fmla="*/ 113 w 160"/>
                <a:gd name="T17" fmla="*/ 24 h 160"/>
                <a:gd name="T18" fmla="*/ 102 w 160"/>
                <a:gd name="T19" fmla="*/ 24 h 160"/>
                <a:gd name="T20" fmla="*/ 96 w 160"/>
                <a:gd name="T21" fmla="*/ 16 h 160"/>
                <a:gd name="T22" fmla="*/ 94 w 160"/>
                <a:gd name="T23" fmla="*/ 6 h 160"/>
                <a:gd name="T24" fmla="*/ 86 w 160"/>
                <a:gd name="T25" fmla="*/ 0 h 160"/>
                <a:gd name="T26" fmla="*/ 73 w 160"/>
                <a:gd name="T27" fmla="*/ 0 h 160"/>
                <a:gd name="T28" fmla="*/ 65 w 160"/>
                <a:gd name="T29" fmla="*/ 6 h 160"/>
                <a:gd name="T30" fmla="*/ 64 w 160"/>
                <a:gd name="T31" fmla="*/ 16 h 160"/>
                <a:gd name="T32" fmla="*/ 57 w 160"/>
                <a:gd name="T33" fmla="*/ 24 h 160"/>
                <a:gd name="T34" fmla="*/ 46 w 160"/>
                <a:gd name="T35" fmla="*/ 24 h 160"/>
                <a:gd name="T36" fmla="*/ 38 w 160"/>
                <a:gd name="T37" fmla="*/ 17 h 160"/>
                <a:gd name="T38" fmla="*/ 27 w 160"/>
                <a:gd name="T39" fmla="*/ 19 h 160"/>
                <a:gd name="T40" fmla="*/ 19 w 160"/>
                <a:gd name="T41" fmla="*/ 27 h 160"/>
                <a:gd name="T42" fmla="*/ 17 w 160"/>
                <a:gd name="T43" fmla="*/ 38 h 160"/>
                <a:gd name="T44" fmla="*/ 24 w 160"/>
                <a:gd name="T45" fmla="*/ 46 h 160"/>
                <a:gd name="T46" fmla="*/ 24 w 160"/>
                <a:gd name="T47" fmla="*/ 56 h 160"/>
                <a:gd name="T48" fmla="*/ 16 w 160"/>
                <a:gd name="T49" fmla="*/ 64 h 160"/>
                <a:gd name="T50" fmla="*/ 6 w 160"/>
                <a:gd name="T51" fmla="*/ 65 h 160"/>
                <a:gd name="T52" fmla="*/ 0 w 160"/>
                <a:gd name="T53" fmla="*/ 73 h 160"/>
                <a:gd name="T54" fmla="*/ 0 w 160"/>
                <a:gd name="T55" fmla="*/ 86 h 160"/>
                <a:gd name="T56" fmla="*/ 6 w 160"/>
                <a:gd name="T57" fmla="*/ 93 h 160"/>
                <a:gd name="T58" fmla="*/ 16 w 160"/>
                <a:gd name="T59" fmla="*/ 96 h 160"/>
                <a:gd name="T60" fmla="*/ 24 w 160"/>
                <a:gd name="T61" fmla="*/ 102 h 160"/>
                <a:gd name="T62" fmla="*/ 24 w 160"/>
                <a:gd name="T63" fmla="*/ 113 h 160"/>
                <a:gd name="T64" fmla="*/ 17 w 160"/>
                <a:gd name="T65" fmla="*/ 121 h 160"/>
                <a:gd name="T66" fmla="*/ 19 w 160"/>
                <a:gd name="T67" fmla="*/ 131 h 160"/>
                <a:gd name="T68" fmla="*/ 27 w 160"/>
                <a:gd name="T69" fmla="*/ 141 h 160"/>
                <a:gd name="T70" fmla="*/ 38 w 160"/>
                <a:gd name="T71" fmla="*/ 141 h 160"/>
                <a:gd name="T72" fmla="*/ 46 w 160"/>
                <a:gd name="T73" fmla="*/ 136 h 160"/>
                <a:gd name="T74" fmla="*/ 57 w 160"/>
                <a:gd name="T75" fmla="*/ 134 h 160"/>
                <a:gd name="T76" fmla="*/ 64 w 160"/>
                <a:gd name="T77" fmla="*/ 142 h 160"/>
                <a:gd name="T78" fmla="*/ 65 w 160"/>
                <a:gd name="T79" fmla="*/ 153 h 160"/>
                <a:gd name="T80" fmla="*/ 73 w 160"/>
                <a:gd name="T81" fmla="*/ 160 h 160"/>
                <a:gd name="T82" fmla="*/ 86 w 160"/>
                <a:gd name="T83" fmla="*/ 160 h 160"/>
                <a:gd name="T84" fmla="*/ 94 w 160"/>
                <a:gd name="T85" fmla="*/ 153 h 160"/>
                <a:gd name="T86" fmla="*/ 96 w 160"/>
                <a:gd name="T87" fmla="*/ 142 h 160"/>
                <a:gd name="T88" fmla="*/ 102 w 160"/>
                <a:gd name="T89" fmla="*/ 134 h 160"/>
                <a:gd name="T90" fmla="*/ 113 w 160"/>
                <a:gd name="T91" fmla="*/ 136 h 160"/>
                <a:gd name="T92" fmla="*/ 121 w 160"/>
                <a:gd name="T93" fmla="*/ 141 h 160"/>
                <a:gd name="T94" fmla="*/ 131 w 160"/>
                <a:gd name="T95" fmla="*/ 141 h 160"/>
                <a:gd name="T96" fmla="*/ 140 w 160"/>
                <a:gd name="T97" fmla="*/ 131 h 160"/>
                <a:gd name="T98" fmla="*/ 140 w 160"/>
                <a:gd name="T99" fmla="*/ 121 h 160"/>
                <a:gd name="T100" fmla="*/ 136 w 160"/>
                <a:gd name="T101" fmla="*/ 113 h 160"/>
                <a:gd name="T102" fmla="*/ 134 w 160"/>
                <a:gd name="T103" fmla="*/ 102 h 160"/>
                <a:gd name="T104" fmla="*/ 142 w 160"/>
                <a:gd name="T105" fmla="*/ 96 h 160"/>
                <a:gd name="T106" fmla="*/ 153 w 160"/>
                <a:gd name="T107" fmla="*/ 93 h 160"/>
                <a:gd name="T108" fmla="*/ 160 w 160"/>
                <a:gd name="T109" fmla="*/ 86 h 160"/>
                <a:gd name="T110" fmla="*/ 160 w 160"/>
                <a:gd name="T111" fmla="*/ 73 h 160"/>
                <a:gd name="T112" fmla="*/ 153 w 160"/>
                <a:gd name="T113" fmla="*/ 65 h 160"/>
                <a:gd name="T114" fmla="*/ 80 w 160"/>
                <a:gd name="T115" fmla="*/ 109 h 160"/>
                <a:gd name="T116" fmla="*/ 51 w 160"/>
                <a:gd name="T117" fmla="*/ 80 h 160"/>
                <a:gd name="T118" fmla="*/ 80 w 160"/>
                <a:gd name="T119" fmla="*/ 51 h 160"/>
                <a:gd name="T120" fmla="*/ 108 w 160"/>
                <a:gd name="T121" fmla="*/ 80 h 160"/>
                <a:gd name="T122" fmla="*/ 80 w 160"/>
                <a:gd name="T123" fmla="*/ 10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" h="160">
                  <a:moveTo>
                    <a:pt x="153" y="65"/>
                  </a:moveTo>
                  <a:cubicBezTo>
                    <a:pt x="142" y="64"/>
                    <a:pt x="142" y="64"/>
                    <a:pt x="142" y="64"/>
                  </a:cubicBezTo>
                  <a:cubicBezTo>
                    <a:pt x="139" y="64"/>
                    <a:pt x="136" y="61"/>
                    <a:pt x="134" y="56"/>
                  </a:cubicBezTo>
                  <a:cubicBezTo>
                    <a:pt x="132" y="53"/>
                    <a:pt x="132" y="48"/>
                    <a:pt x="136" y="46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4" y="35"/>
                    <a:pt x="144" y="30"/>
                    <a:pt x="140" y="27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9" y="16"/>
                    <a:pt x="124" y="16"/>
                    <a:pt x="121" y="17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0" y="25"/>
                    <a:pt x="105" y="25"/>
                    <a:pt x="102" y="24"/>
                  </a:cubicBezTo>
                  <a:cubicBezTo>
                    <a:pt x="99" y="22"/>
                    <a:pt x="96" y="19"/>
                    <a:pt x="96" y="1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2" y="3"/>
                    <a:pt x="89" y="0"/>
                    <a:pt x="86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0" y="0"/>
                    <a:pt x="65" y="3"/>
                    <a:pt x="65" y="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19"/>
                    <a:pt x="60" y="22"/>
                    <a:pt x="57" y="24"/>
                  </a:cubicBezTo>
                  <a:cubicBezTo>
                    <a:pt x="52" y="25"/>
                    <a:pt x="48" y="25"/>
                    <a:pt x="46" y="24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5" y="16"/>
                    <a:pt x="30" y="16"/>
                    <a:pt x="27" y="19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6" y="30"/>
                    <a:pt x="16" y="35"/>
                    <a:pt x="17" y="3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8"/>
                    <a:pt x="25" y="53"/>
                    <a:pt x="24" y="56"/>
                  </a:cubicBezTo>
                  <a:cubicBezTo>
                    <a:pt x="24" y="61"/>
                    <a:pt x="19" y="64"/>
                    <a:pt x="16" y="64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3" y="65"/>
                    <a:pt x="0" y="69"/>
                    <a:pt x="0" y="7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9"/>
                    <a:pt x="3" y="93"/>
                    <a:pt x="6" y="93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9" y="96"/>
                    <a:pt x="24" y="99"/>
                    <a:pt x="24" y="102"/>
                  </a:cubicBezTo>
                  <a:cubicBezTo>
                    <a:pt x="25" y="105"/>
                    <a:pt x="25" y="110"/>
                    <a:pt x="24" y="113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16" y="125"/>
                    <a:pt x="16" y="129"/>
                    <a:pt x="19" y="131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30" y="142"/>
                    <a:pt x="35" y="144"/>
                    <a:pt x="38" y="141"/>
                  </a:cubicBezTo>
                  <a:cubicBezTo>
                    <a:pt x="46" y="136"/>
                    <a:pt x="46" y="136"/>
                    <a:pt x="46" y="136"/>
                  </a:cubicBezTo>
                  <a:cubicBezTo>
                    <a:pt x="48" y="133"/>
                    <a:pt x="52" y="133"/>
                    <a:pt x="57" y="134"/>
                  </a:cubicBezTo>
                  <a:cubicBezTo>
                    <a:pt x="60" y="136"/>
                    <a:pt x="64" y="139"/>
                    <a:pt x="64" y="142"/>
                  </a:cubicBezTo>
                  <a:cubicBezTo>
                    <a:pt x="65" y="153"/>
                    <a:pt x="65" y="153"/>
                    <a:pt x="65" y="153"/>
                  </a:cubicBezTo>
                  <a:cubicBezTo>
                    <a:pt x="65" y="157"/>
                    <a:pt x="70" y="160"/>
                    <a:pt x="73" y="160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9" y="160"/>
                    <a:pt x="92" y="157"/>
                    <a:pt x="94" y="153"/>
                  </a:cubicBezTo>
                  <a:cubicBezTo>
                    <a:pt x="96" y="142"/>
                    <a:pt x="96" y="142"/>
                    <a:pt x="96" y="142"/>
                  </a:cubicBezTo>
                  <a:cubicBezTo>
                    <a:pt x="96" y="139"/>
                    <a:pt x="99" y="136"/>
                    <a:pt x="102" y="134"/>
                  </a:cubicBezTo>
                  <a:cubicBezTo>
                    <a:pt x="105" y="133"/>
                    <a:pt x="110" y="133"/>
                    <a:pt x="113" y="136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4" y="144"/>
                    <a:pt x="129" y="142"/>
                    <a:pt x="131" y="141"/>
                  </a:cubicBezTo>
                  <a:cubicBezTo>
                    <a:pt x="140" y="131"/>
                    <a:pt x="140" y="131"/>
                    <a:pt x="140" y="131"/>
                  </a:cubicBezTo>
                  <a:cubicBezTo>
                    <a:pt x="144" y="129"/>
                    <a:pt x="144" y="125"/>
                    <a:pt x="140" y="121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2" y="110"/>
                    <a:pt x="132" y="105"/>
                    <a:pt x="134" y="102"/>
                  </a:cubicBezTo>
                  <a:cubicBezTo>
                    <a:pt x="136" y="99"/>
                    <a:pt x="139" y="96"/>
                    <a:pt x="142" y="96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156" y="93"/>
                    <a:pt x="160" y="89"/>
                    <a:pt x="160" y="86"/>
                  </a:cubicBezTo>
                  <a:cubicBezTo>
                    <a:pt x="160" y="73"/>
                    <a:pt x="160" y="73"/>
                    <a:pt x="160" y="73"/>
                  </a:cubicBezTo>
                  <a:cubicBezTo>
                    <a:pt x="160" y="69"/>
                    <a:pt x="156" y="65"/>
                    <a:pt x="153" y="65"/>
                  </a:cubicBezTo>
                  <a:close/>
                  <a:moveTo>
                    <a:pt x="80" y="109"/>
                  </a:moveTo>
                  <a:cubicBezTo>
                    <a:pt x="64" y="109"/>
                    <a:pt x="51" y="96"/>
                    <a:pt x="51" y="80"/>
                  </a:cubicBezTo>
                  <a:cubicBezTo>
                    <a:pt x="51" y="64"/>
                    <a:pt x="64" y="51"/>
                    <a:pt x="80" y="51"/>
                  </a:cubicBezTo>
                  <a:cubicBezTo>
                    <a:pt x="96" y="51"/>
                    <a:pt x="108" y="64"/>
                    <a:pt x="108" y="80"/>
                  </a:cubicBezTo>
                  <a:cubicBezTo>
                    <a:pt x="108" y="96"/>
                    <a:pt x="96" y="109"/>
                    <a:pt x="80" y="10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95">
              <a:extLst>
                <a:ext uri="{FF2B5EF4-FFF2-40B4-BE49-F238E27FC236}">
                  <a16:creationId xmlns:a16="http://schemas.microsoft.com/office/drawing/2014/main" id="{15AD9B27-8A87-7EB5-BC8A-ECA8E21D56E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4" y="4927071"/>
              <a:ext cx="914400" cy="817244"/>
            </a:xfrm>
            <a:custGeom>
              <a:avLst/>
              <a:gdLst>
                <a:gd name="T0" fmla="*/ 133 w 160"/>
                <a:gd name="T1" fmla="*/ 24 h 143"/>
                <a:gd name="T2" fmla="*/ 160 w 160"/>
                <a:gd name="T3" fmla="*/ 0 h 143"/>
                <a:gd name="T4" fmla="*/ 123 w 160"/>
                <a:gd name="T5" fmla="*/ 20 h 143"/>
                <a:gd name="T6" fmla="*/ 79 w 160"/>
                <a:gd name="T7" fmla="*/ 19 h 143"/>
                <a:gd name="T8" fmla="*/ 36 w 160"/>
                <a:gd name="T9" fmla="*/ 18 h 143"/>
                <a:gd name="T10" fmla="*/ 0 w 160"/>
                <a:gd name="T11" fmla="*/ 67 h 143"/>
                <a:gd name="T12" fmla="*/ 16 w 160"/>
                <a:gd name="T13" fmla="*/ 82 h 143"/>
                <a:gd name="T14" fmla="*/ 11 w 160"/>
                <a:gd name="T15" fmla="*/ 101 h 143"/>
                <a:gd name="T16" fmla="*/ 20 w 160"/>
                <a:gd name="T17" fmla="*/ 106 h 143"/>
                <a:gd name="T18" fmla="*/ 26 w 160"/>
                <a:gd name="T19" fmla="*/ 114 h 143"/>
                <a:gd name="T20" fmla="*/ 38 w 160"/>
                <a:gd name="T21" fmla="*/ 119 h 143"/>
                <a:gd name="T22" fmla="*/ 49 w 160"/>
                <a:gd name="T23" fmla="*/ 132 h 143"/>
                <a:gd name="T24" fmla="*/ 59 w 160"/>
                <a:gd name="T25" fmla="*/ 130 h 143"/>
                <a:gd name="T26" fmla="*/ 62 w 160"/>
                <a:gd name="T27" fmla="*/ 135 h 143"/>
                <a:gd name="T28" fmla="*/ 70 w 160"/>
                <a:gd name="T29" fmla="*/ 138 h 143"/>
                <a:gd name="T30" fmla="*/ 78 w 160"/>
                <a:gd name="T31" fmla="*/ 137 h 143"/>
                <a:gd name="T32" fmla="*/ 91 w 160"/>
                <a:gd name="T33" fmla="*/ 141 h 143"/>
                <a:gd name="T34" fmla="*/ 94 w 160"/>
                <a:gd name="T35" fmla="*/ 131 h 143"/>
                <a:gd name="T36" fmla="*/ 111 w 160"/>
                <a:gd name="T37" fmla="*/ 124 h 143"/>
                <a:gd name="T38" fmla="*/ 123 w 160"/>
                <a:gd name="T39" fmla="*/ 125 h 143"/>
                <a:gd name="T40" fmla="*/ 138 w 160"/>
                <a:gd name="T41" fmla="*/ 114 h 143"/>
                <a:gd name="T42" fmla="*/ 136 w 160"/>
                <a:gd name="T43" fmla="*/ 94 h 143"/>
                <a:gd name="T44" fmla="*/ 155 w 160"/>
                <a:gd name="T45" fmla="*/ 74 h 143"/>
                <a:gd name="T46" fmla="*/ 160 w 160"/>
                <a:gd name="T47" fmla="*/ 63 h 143"/>
                <a:gd name="T48" fmla="*/ 143 w 160"/>
                <a:gd name="T49" fmla="*/ 75 h 143"/>
                <a:gd name="T50" fmla="*/ 120 w 160"/>
                <a:gd name="T51" fmla="*/ 88 h 143"/>
                <a:gd name="T52" fmla="*/ 117 w 160"/>
                <a:gd name="T53" fmla="*/ 101 h 143"/>
                <a:gd name="T54" fmla="*/ 106 w 160"/>
                <a:gd name="T55" fmla="*/ 101 h 143"/>
                <a:gd name="T56" fmla="*/ 102 w 160"/>
                <a:gd name="T57" fmla="*/ 111 h 143"/>
                <a:gd name="T58" fmla="*/ 92 w 160"/>
                <a:gd name="T59" fmla="*/ 112 h 143"/>
                <a:gd name="T60" fmla="*/ 85 w 160"/>
                <a:gd name="T61" fmla="*/ 122 h 143"/>
                <a:gd name="T62" fmla="*/ 75 w 160"/>
                <a:gd name="T63" fmla="*/ 131 h 143"/>
                <a:gd name="T64" fmla="*/ 70 w 160"/>
                <a:gd name="T65" fmla="*/ 132 h 143"/>
                <a:gd name="T66" fmla="*/ 67 w 160"/>
                <a:gd name="T67" fmla="*/ 127 h 143"/>
                <a:gd name="T68" fmla="*/ 84 w 160"/>
                <a:gd name="T69" fmla="*/ 112 h 143"/>
                <a:gd name="T70" fmla="*/ 83 w 160"/>
                <a:gd name="T71" fmla="*/ 106 h 143"/>
                <a:gd name="T72" fmla="*/ 56 w 160"/>
                <a:gd name="T73" fmla="*/ 125 h 143"/>
                <a:gd name="T74" fmla="*/ 46 w 160"/>
                <a:gd name="T75" fmla="*/ 124 h 143"/>
                <a:gd name="T76" fmla="*/ 78 w 160"/>
                <a:gd name="T77" fmla="*/ 93 h 143"/>
                <a:gd name="T78" fmla="*/ 75 w 160"/>
                <a:gd name="T79" fmla="*/ 88 h 143"/>
                <a:gd name="T80" fmla="*/ 43 w 160"/>
                <a:gd name="T81" fmla="*/ 110 h 143"/>
                <a:gd name="T82" fmla="*/ 31 w 160"/>
                <a:gd name="T83" fmla="*/ 110 h 143"/>
                <a:gd name="T84" fmla="*/ 35 w 160"/>
                <a:gd name="T85" fmla="*/ 100 h 143"/>
                <a:gd name="T86" fmla="*/ 69 w 160"/>
                <a:gd name="T87" fmla="*/ 75 h 143"/>
                <a:gd name="T88" fmla="*/ 64 w 160"/>
                <a:gd name="T89" fmla="*/ 72 h 143"/>
                <a:gd name="T90" fmla="*/ 28 w 160"/>
                <a:gd name="T91" fmla="*/ 96 h 143"/>
                <a:gd name="T92" fmla="*/ 16 w 160"/>
                <a:gd name="T93" fmla="*/ 98 h 143"/>
                <a:gd name="T94" fmla="*/ 84 w 160"/>
                <a:gd name="T95" fmla="*/ 40 h 143"/>
                <a:gd name="T96" fmla="*/ 112 w 160"/>
                <a:gd name="T97" fmla="*/ 68 h 143"/>
                <a:gd name="T98" fmla="*/ 111 w 160"/>
                <a:gd name="T99" fmla="*/ 37 h 143"/>
                <a:gd name="T100" fmla="*/ 117 w 160"/>
                <a:gd name="T101" fmla="*/ 26 h 143"/>
                <a:gd name="T102" fmla="*/ 124 w 160"/>
                <a:gd name="T103" fmla="*/ 26 h 143"/>
                <a:gd name="T104" fmla="*/ 124 w 160"/>
                <a:gd name="T105" fmla="*/ 2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0" h="143">
                  <a:moveTo>
                    <a:pt x="124" y="26"/>
                  </a:moveTo>
                  <a:cubicBezTo>
                    <a:pt x="128" y="26"/>
                    <a:pt x="131" y="26"/>
                    <a:pt x="133" y="24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8" y="20"/>
                    <a:pt x="126" y="20"/>
                    <a:pt x="123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1" y="19"/>
                    <a:pt x="80" y="19"/>
                    <a:pt x="79" y="19"/>
                  </a:cubicBezTo>
                  <a:cubicBezTo>
                    <a:pt x="67" y="15"/>
                    <a:pt x="57" y="16"/>
                    <a:pt x="51" y="19"/>
                  </a:cubicBezTo>
                  <a:cubicBezTo>
                    <a:pt x="46" y="20"/>
                    <a:pt x="41" y="19"/>
                    <a:pt x="36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9" y="72"/>
                    <a:pt x="14" y="77"/>
                    <a:pt x="16" y="82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8" y="88"/>
                    <a:pt x="6" y="95"/>
                    <a:pt x="11" y="101"/>
                  </a:cubicBezTo>
                  <a:cubicBezTo>
                    <a:pt x="12" y="104"/>
                    <a:pt x="16" y="106"/>
                    <a:pt x="19" y="106"/>
                  </a:cubicBezTo>
                  <a:cubicBezTo>
                    <a:pt x="20" y="106"/>
                    <a:pt x="20" y="106"/>
                    <a:pt x="20" y="106"/>
                  </a:cubicBezTo>
                  <a:cubicBezTo>
                    <a:pt x="21" y="106"/>
                    <a:pt x="22" y="106"/>
                    <a:pt x="24" y="106"/>
                  </a:cubicBezTo>
                  <a:cubicBezTo>
                    <a:pt x="24" y="109"/>
                    <a:pt x="25" y="111"/>
                    <a:pt x="26" y="114"/>
                  </a:cubicBezTo>
                  <a:cubicBezTo>
                    <a:pt x="28" y="117"/>
                    <a:pt x="32" y="119"/>
                    <a:pt x="36" y="119"/>
                  </a:cubicBezTo>
                  <a:cubicBezTo>
                    <a:pt x="37" y="119"/>
                    <a:pt x="38" y="119"/>
                    <a:pt x="38" y="119"/>
                  </a:cubicBezTo>
                  <a:cubicBezTo>
                    <a:pt x="38" y="122"/>
                    <a:pt x="40" y="125"/>
                    <a:pt x="41" y="127"/>
                  </a:cubicBezTo>
                  <a:cubicBezTo>
                    <a:pt x="43" y="130"/>
                    <a:pt x="46" y="132"/>
                    <a:pt x="49" y="132"/>
                  </a:cubicBezTo>
                  <a:cubicBezTo>
                    <a:pt x="51" y="132"/>
                    <a:pt x="51" y="132"/>
                    <a:pt x="51" y="132"/>
                  </a:cubicBezTo>
                  <a:cubicBezTo>
                    <a:pt x="54" y="132"/>
                    <a:pt x="57" y="132"/>
                    <a:pt x="59" y="130"/>
                  </a:cubicBezTo>
                  <a:cubicBezTo>
                    <a:pt x="60" y="130"/>
                    <a:pt x="60" y="130"/>
                    <a:pt x="60" y="130"/>
                  </a:cubicBezTo>
                  <a:cubicBezTo>
                    <a:pt x="60" y="131"/>
                    <a:pt x="62" y="132"/>
                    <a:pt x="62" y="135"/>
                  </a:cubicBezTo>
                  <a:cubicBezTo>
                    <a:pt x="64" y="136"/>
                    <a:pt x="67" y="138"/>
                    <a:pt x="69" y="138"/>
                  </a:cubicBezTo>
                  <a:cubicBezTo>
                    <a:pt x="70" y="138"/>
                    <a:pt x="70" y="138"/>
                    <a:pt x="70" y="138"/>
                  </a:cubicBezTo>
                  <a:cubicBezTo>
                    <a:pt x="73" y="138"/>
                    <a:pt x="75" y="138"/>
                    <a:pt x="78" y="137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81" y="142"/>
                    <a:pt x="88" y="143"/>
                    <a:pt x="91" y="141"/>
                  </a:cubicBezTo>
                  <a:cubicBezTo>
                    <a:pt x="94" y="138"/>
                    <a:pt x="95" y="135"/>
                    <a:pt x="94" y="131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6" y="135"/>
                    <a:pt x="101" y="136"/>
                    <a:pt x="106" y="135"/>
                  </a:cubicBezTo>
                  <a:cubicBezTo>
                    <a:pt x="110" y="132"/>
                    <a:pt x="112" y="127"/>
                    <a:pt x="111" y="124"/>
                  </a:cubicBezTo>
                  <a:cubicBezTo>
                    <a:pt x="113" y="127"/>
                    <a:pt x="118" y="127"/>
                    <a:pt x="123" y="12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27" y="122"/>
                    <a:pt x="128" y="117"/>
                    <a:pt x="126" y="114"/>
                  </a:cubicBezTo>
                  <a:cubicBezTo>
                    <a:pt x="129" y="116"/>
                    <a:pt x="134" y="117"/>
                    <a:pt x="138" y="114"/>
                  </a:cubicBezTo>
                  <a:cubicBezTo>
                    <a:pt x="142" y="111"/>
                    <a:pt x="143" y="105"/>
                    <a:pt x="140" y="100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45" y="82"/>
                    <a:pt x="145" y="82"/>
                    <a:pt x="145" y="82"/>
                  </a:cubicBezTo>
                  <a:cubicBezTo>
                    <a:pt x="148" y="79"/>
                    <a:pt x="152" y="75"/>
                    <a:pt x="155" y="74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63"/>
                    <a:pt x="160" y="63"/>
                    <a:pt x="160" y="63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5" y="72"/>
                    <a:pt x="143" y="75"/>
                  </a:cubicBezTo>
                  <a:cubicBezTo>
                    <a:pt x="132" y="89"/>
                    <a:pt x="132" y="89"/>
                    <a:pt x="132" y="89"/>
                  </a:cubicBezTo>
                  <a:cubicBezTo>
                    <a:pt x="128" y="85"/>
                    <a:pt x="123" y="85"/>
                    <a:pt x="120" y="88"/>
                  </a:cubicBezTo>
                  <a:cubicBezTo>
                    <a:pt x="116" y="90"/>
                    <a:pt x="115" y="96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5" y="100"/>
                    <a:pt x="110" y="99"/>
                    <a:pt x="106" y="101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04" y="104"/>
                    <a:pt x="102" y="108"/>
                    <a:pt x="102" y="111"/>
                  </a:cubicBezTo>
                  <a:cubicBezTo>
                    <a:pt x="101" y="111"/>
                    <a:pt x="101" y="111"/>
                    <a:pt x="101" y="111"/>
                  </a:cubicBezTo>
                  <a:cubicBezTo>
                    <a:pt x="99" y="110"/>
                    <a:pt x="95" y="110"/>
                    <a:pt x="92" y="112"/>
                  </a:cubicBezTo>
                  <a:cubicBezTo>
                    <a:pt x="90" y="114"/>
                    <a:pt x="88" y="117"/>
                    <a:pt x="89" y="120"/>
                  </a:cubicBezTo>
                  <a:cubicBezTo>
                    <a:pt x="85" y="122"/>
                    <a:pt x="85" y="122"/>
                    <a:pt x="85" y="122"/>
                  </a:cubicBezTo>
                  <a:cubicBezTo>
                    <a:pt x="84" y="122"/>
                    <a:pt x="81" y="122"/>
                    <a:pt x="79" y="124"/>
                  </a:cubicBezTo>
                  <a:cubicBezTo>
                    <a:pt x="76" y="125"/>
                    <a:pt x="75" y="129"/>
                    <a:pt x="75" y="131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3" y="132"/>
                    <a:pt x="72" y="132"/>
                    <a:pt x="70" y="132"/>
                  </a:cubicBezTo>
                  <a:cubicBezTo>
                    <a:pt x="69" y="132"/>
                    <a:pt x="68" y="131"/>
                    <a:pt x="68" y="131"/>
                  </a:cubicBezTo>
                  <a:cubicBezTo>
                    <a:pt x="67" y="130"/>
                    <a:pt x="67" y="129"/>
                    <a:pt x="67" y="127"/>
                  </a:cubicBezTo>
                  <a:cubicBezTo>
                    <a:pt x="67" y="126"/>
                    <a:pt x="68" y="125"/>
                    <a:pt x="68" y="124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5" y="111"/>
                    <a:pt x="85" y="110"/>
                    <a:pt x="85" y="110"/>
                  </a:cubicBezTo>
                  <a:cubicBezTo>
                    <a:pt x="85" y="108"/>
                    <a:pt x="84" y="106"/>
                    <a:pt x="83" y="106"/>
                  </a:cubicBezTo>
                  <a:cubicBezTo>
                    <a:pt x="81" y="106"/>
                    <a:pt x="81" y="106"/>
                    <a:pt x="80" y="106"/>
                  </a:cubicBezTo>
                  <a:cubicBezTo>
                    <a:pt x="56" y="125"/>
                    <a:pt x="56" y="125"/>
                    <a:pt x="56" y="125"/>
                  </a:cubicBezTo>
                  <a:cubicBezTo>
                    <a:pt x="54" y="126"/>
                    <a:pt x="52" y="126"/>
                    <a:pt x="51" y="126"/>
                  </a:cubicBezTo>
                  <a:cubicBezTo>
                    <a:pt x="48" y="126"/>
                    <a:pt x="47" y="125"/>
                    <a:pt x="46" y="124"/>
                  </a:cubicBezTo>
                  <a:cubicBezTo>
                    <a:pt x="44" y="121"/>
                    <a:pt x="44" y="116"/>
                    <a:pt x="48" y="115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79" y="92"/>
                    <a:pt x="79" y="90"/>
                  </a:cubicBezTo>
                  <a:cubicBezTo>
                    <a:pt x="79" y="89"/>
                    <a:pt x="78" y="88"/>
                    <a:pt x="75" y="88"/>
                  </a:cubicBezTo>
                  <a:cubicBezTo>
                    <a:pt x="74" y="88"/>
                    <a:pt x="74" y="88"/>
                    <a:pt x="73" y="89"/>
                  </a:cubicBezTo>
                  <a:cubicBezTo>
                    <a:pt x="43" y="110"/>
                    <a:pt x="43" y="110"/>
                    <a:pt x="43" y="110"/>
                  </a:cubicBezTo>
                  <a:cubicBezTo>
                    <a:pt x="43" y="110"/>
                    <a:pt x="42" y="110"/>
                    <a:pt x="42" y="111"/>
                  </a:cubicBezTo>
                  <a:cubicBezTo>
                    <a:pt x="38" y="114"/>
                    <a:pt x="33" y="112"/>
                    <a:pt x="31" y="110"/>
                  </a:cubicBezTo>
                  <a:cubicBezTo>
                    <a:pt x="30" y="108"/>
                    <a:pt x="30" y="104"/>
                    <a:pt x="32" y="101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9" y="77"/>
                    <a:pt x="69" y="77"/>
                    <a:pt x="69" y="75"/>
                  </a:cubicBezTo>
                  <a:cubicBezTo>
                    <a:pt x="69" y="74"/>
                    <a:pt x="69" y="73"/>
                    <a:pt x="68" y="73"/>
                  </a:cubicBezTo>
                  <a:cubicBezTo>
                    <a:pt x="67" y="72"/>
                    <a:pt x="65" y="72"/>
                    <a:pt x="64" y="72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2" y="101"/>
                    <a:pt x="19" y="100"/>
                    <a:pt x="16" y="98"/>
                  </a:cubicBezTo>
                  <a:cubicBezTo>
                    <a:pt x="14" y="95"/>
                    <a:pt x="15" y="90"/>
                    <a:pt x="17" y="89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9" y="43"/>
                    <a:pt x="92" y="50"/>
                    <a:pt x="92" y="50"/>
                  </a:cubicBezTo>
                  <a:cubicBezTo>
                    <a:pt x="99" y="69"/>
                    <a:pt x="107" y="71"/>
                    <a:pt x="112" y="68"/>
                  </a:cubicBezTo>
                  <a:cubicBezTo>
                    <a:pt x="115" y="67"/>
                    <a:pt x="116" y="63"/>
                    <a:pt x="115" y="61"/>
                  </a:cubicBezTo>
                  <a:cubicBezTo>
                    <a:pt x="112" y="53"/>
                    <a:pt x="111" y="37"/>
                    <a:pt x="111" y="37"/>
                  </a:cubicBezTo>
                  <a:cubicBezTo>
                    <a:pt x="108" y="34"/>
                    <a:pt x="104" y="30"/>
                    <a:pt x="96" y="26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24" y="26"/>
                    <a:pt x="124" y="26"/>
                    <a:pt x="124" y="26"/>
                  </a:cubicBezTo>
                  <a:cubicBezTo>
                    <a:pt x="124" y="26"/>
                    <a:pt x="124" y="26"/>
                    <a:pt x="124" y="26"/>
                  </a:cubicBezTo>
                  <a:close/>
                  <a:moveTo>
                    <a:pt x="124" y="26"/>
                  </a:moveTo>
                  <a:cubicBezTo>
                    <a:pt x="124" y="26"/>
                    <a:pt x="124" y="26"/>
                    <a:pt x="124" y="2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79">
              <a:extLst>
                <a:ext uri="{FF2B5EF4-FFF2-40B4-BE49-F238E27FC236}">
                  <a16:creationId xmlns:a16="http://schemas.microsoft.com/office/drawing/2014/main" id="{448FA81E-FCC1-1CB1-DB27-38D7B334186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07564" y="3772978"/>
              <a:ext cx="640080" cy="540687"/>
            </a:xfrm>
            <a:custGeom>
              <a:avLst/>
              <a:gdLst>
                <a:gd name="T0" fmla="*/ 12 w 161"/>
                <a:gd name="T1" fmla="*/ 108 h 136"/>
                <a:gd name="T2" fmla="*/ 12 w 161"/>
                <a:gd name="T3" fmla="*/ 134 h 136"/>
                <a:gd name="T4" fmla="*/ 16 w 161"/>
                <a:gd name="T5" fmla="*/ 136 h 136"/>
                <a:gd name="T6" fmla="*/ 35 w 161"/>
                <a:gd name="T7" fmla="*/ 136 h 136"/>
                <a:gd name="T8" fmla="*/ 37 w 161"/>
                <a:gd name="T9" fmla="*/ 134 h 136"/>
                <a:gd name="T10" fmla="*/ 37 w 161"/>
                <a:gd name="T11" fmla="*/ 88 h 136"/>
                <a:gd name="T12" fmla="*/ 23 w 161"/>
                <a:gd name="T13" fmla="*/ 102 h 136"/>
                <a:gd name="T14" fmla="*/ 12 w 161"/>
                <a:gd name="T15" fmla="*/ 108 h 136"/>
                <a:gd name="T16" fmla="*/ 47 w 161"/>
                <a:gd name="T17" fmla="*/ 87 h 136"/>
                <a:gd name="T18" fmla="*/ 47 w 161"/>
                <a:gd name="T19" fmla="*/ 134 h 136"/>
                <a:gd name="T20" fmla="*/ 51 w 161"/>
                <a:gd name="T21" fmla="*/ 136 h 136"/>
                <a:gd name="T22" fmla="*/ 70 w 161"/>
                <a:gd name="T23" fmla="*/ 136 h 136"/>
                <a:gd name="T24" fmla="*/ 73 w 161"/>
                <a:gd name="T25" fmla="*/ 134 h 136"/>
                <a:gd name="T26" fmla="*/ 73 w 161"/>
                <a:gd name="T27" fmla="*/ 106 h 136"/>
                <a:gd name="T28" fmla="*/ 62 w 161"/>
                <a:gd name="T29" fmla="*/ 101 h 136"/>
                <a:gd name="T30" fmla="*/ 47 w 161"/>
                <a:gd name="T31" fmla="*/ 87 h 136"/>
                <a:gd name="T32" fmla="*/ 84 w 161"/>
                <a:gd name="T33" fmla="*/ 103 h 136"/>
                <a:gd name="T34" fmla="*/ 84 w 161"/>
                <a:gd name="T35" fmla="*/ 134 h 136"/>
                <a:gd name="T36" fmla="*/ 86 w 161"/>
                <a:gd name="T37" fmla="*/ 136 h 136"/>
                <a:gd name="T38" fmla="*/ 106 w 161"/>
                <a:gd name="T39" fmla="*/ 136 h 136"/>
                <a:gd name="T40" fmla="*/ 110 w 161"/>
                <a:gd name="T41" fmla="*/ 134 h 136"/>
                <a:gd name="T42" fmla="*/ 110 w 161"/>
                <a:gd name="T43" fmla="*/ 78 h 136"/>
                <a:gd name="T44" fmla="*/ 86 w 161"/>
                <a:gd name="T45" fmla="*/ 100 h 136"/>
                <a:gd name="T46" fmla="*/ 84 w 161"/>
                <a:gd name="T47" fmla="*/ 103 h 136"/>
                <a:gd name="T48" fmla="*/ 143 w 161"/>
                <a:gd name="T49" fmla="*/ 45 h 136"/>
                <a:gd name="T50" fmla="*/ 120 w 161"/>
                <a:gd name="T51" fmla="*/ 69 h 136"/>
                <a:gd name="T52" fmla="*/ 120 w 161"/>
                <a:gd name="T53" fmla="*/ 134 h 136"/>
                <a:gd name="T54" fmla="*/ 122 w 161"/>
                <a:gd name="T55" fmla="*/ 136 h 136"/>
                <a:gd name="T56" fmla="*/ 143 w 161"/>
                <a:gd name="T57" fmla="*/ 136 h 136"/>
                <a:gd name="T58" fmla="*/ 146 w 161"/>
                <a:gd name="T59" fmla="*/ 134 h 136"/>
                <a:gd name="T60" fmla="*/ 146 w 161"/>
                <a:gd name="T61" fmla="*/ 47 h 136"/>
                <a:gd name="T62" fmla="*/ 145 w 161"/>
                <a:gd name="T63" fmla="*/ 45 h 136"/>
                <a:gd name="T64" fmla="*/ 143 w 161"/>
                <a:gd name="T65" fmla="*/ 45 h 136"/>
                <a:gd name="T66" fmla="*/ 160 w 161"/>
                <a:gd name="T67" fmla="*/ 2 h 136"/>
                <a:gd name="T68" fmla="*/ 155 w 161"/>
                <a:gd name="T69" fmla="*/ 0 h 136"/>
                <a:gd name="T70" fmla="*/ 127 w 161"/>
                <a:gd name="T71" fmla="*/ 1 h 136"/>
                <a:gd name="T72" fmla="*/ 123 w 161"/>
                <a:gd name="T73" fmla="*/ 4 h 136"/>
                <a:gd name="T74" fmla="*/ 122 w 161"/>
                <a:gd name="T75" fmla="*/ 5 h 136"/>
                <a:gd name="T76" fmla="*/ 123 w 161"/>
                <a:gd name="T77" fmla="*/ 11 h 136"/>
                <a:gd name="T78" fmla="*/ 125 w 161"/>
                <a:gd name="T79" fmla="*/ 12 h 136"/>
                <a:gd name="T80" fmla="*/ 130 w 161"/>
                <a:gd name="T81" fmla="*/ 17 h 136"/>
                <a:gd name="T82" fmla="*/ 74 w 161"/>
                <a:gd name="T83" fmla="*/ 74 h 136"/>
                <a:gd name="T84" fmla="*/ 48 w 161"/>
                <a:gd name="T85" fmla="*/ 49 h 136"/>
                <a:gd name="T86" fmla="*/ 42 w 161"/>
                <a:gd name="T87" fmla="*/ 46 h 136"/>
                <a:gd name="T88" fmla="*/ 37 w 161"/>
                <a:gd name="T89" fmla="*/ 49 h 136"/>
                <a:gd name="T90" fmla="*/ 3 w 161"/>
                <a:gd name="T91" fmla="*/ 82 h 136"/>
                <a:gd name="T92" fmla="*/ 3 w 161"/>
                <a:gd name="T93" fmla="*/ 94 h 136"/>
                <a:gd name="T94" fmla="*/ 5 w 161"/>
                <a:gd name="T95" fmla="*/ 95 h 136"/>
                <a:gd name="T96" fmla="*/ 10 w 161"/>
                <a:gd name="T97" fmla="*/ 98 h 136"/>
                <a:gd name="T98" fmla="*/ 16 w 161"/>
                <a:gd name="T99" fmla="*/ 95 h 136"/>
                <a:gd name="T100" fmla="*/ 42 w 161"/>
                <a:gd name="T101" fmla="*/ 68 h 136"/>
                <a:gd name="T102" fmla="*/ 68 w 161"/>
                <a:gd name="T103" fmla="*/ 94 h 136"/>
                <a:gd name="T104" fmla="*/ 74 w 161"/>
                <a:gd name="T105" fmla="*/ 96 h 136"/>
                <a:gd name="T106" fmla="*/ 79 w 161"/>
                <a:gd name="T107" fmla="*/ 94 h 136"/>
                <a:gd name="T108" fmla="*/ 143 w 161"/>
                <a:gd name="T109" fmla="*/ 30 h 136"/>
                <a:gd name="T110" fmla="*/ 150 w 161"/>
                <a:gd name="T111" fmla="*/ 38 h 136"/>
                <a:gd name="T112" fmla="*/ 154 w 161"/>
                <a:gd name="T113" fmla="*/ 40 h 136"/>
                <a:gd name="T114" fmla="*/ 156 w 161"/>
                <a:gd name="T115" fmla="*/ 39 h 136"/>
                <a:gd name="T116" fmla="*/ 157 w 161"/>
                <a:gd name="T117" fmla="*/ 38 h 136"/>
                <a:gd name="T118" fmla="*/ 160 w 161"/>
                <a:gd name="T119" fmla="*/ 33 h 136"/>
                <a:gd name="T120" fmla="*/ 161 w 161"/>
                <a:gd name="T121" fmla="*/ 16 h 136"/>
                <a:gd name="T122" fmla="*/ 161 w 161"/>
                <a:gd name="T123" fmla="*/ 6 h 136"/>
                <a:gd name="T124" fmla="*/ 160 w 161"/>
                <a:gd name="T125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136">
                  <a:moveTo>
                    <a:pt x="12" y="108"/>
                  </a:moveTo>
                  <a:cubicBezTo>
                    <a:pt x="12" y="134"/>
                    <a:pt x="12" y="134"/>
                    <a:pt x="12" y="134"/>
                  </a:cubicBezTo>
                  <a:cubicBezTo>
                    <a:pt x="12" y="135"/>
                    <a:pt x="13" y="136"/>
                    <a:pt x="16" y="136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6" y="136"/>
                    <a:pt x="37" y="135"/>
                    <a:pt x="37" y="134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20" y="105"/>
                    <a:pt x="17" y="107"/>
                    <a:pt x="12" y="108"/>
                  </a:cubicBezTo>
                  <a:close/>
                  <a:moveTo>
                    <a:pt x="47" y="87"/>
                  </a:moveTo>
                  <a:cubicBezTo>
                    <a:pt x="47" y="134"/>
                    <a:pt x="47" y="134"/>
                    <a:pt x="47" y="134"/>
                  </a:cubicBezTo>
                  <a:cubicBezTo>
                    <a:pt x="47" y="135"/>
                    <a:pt x="49" y="136"/>
                    <a:pt x="51" y="136"/>
                  </a:cubicBezTo>
                  <a:cubicBezTo>
                    <a:pt x="70" y="136"/>
                    <a:pt x="70" y="136"/>
                    <a:pt x="70" y="136"/>
                  </a:cubicBezTo>
                  <a:cubicBezTo>
                    <a:pt x="71" y="136"/>
                    <a:pt x="73" y="135"/>
                    <a:pt x="73" y="134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69" y="106"/>
                    <a:pt x="64" y="104"/>
                    <a:pt x="62" y="101"/>
                  </a:cubicBezTo>
                  <a:lnTo>
                    <a:pt x="47" y="87"/>
                  </a:lnTo>
                  <a:close/>
                  <a:moveTo>
                    <a:pt x="84" y="103"/>
                  </a:moveTo>
                  <a:cubicBezTo>
                    <a:pt x="84" y="134"/>
                    <a:pt x="84" y="134"/>
                    <a:pt x="84" y="134"/>
                  </a:cubicBezTo>
                  <a:cubicBezTo>
                    <a:pt x="84" y="135"/>
                    <a:pt x="85" y="136"/>
                    <a:pt x="86" y="136"/>
                  </a:cubicBezTo>
                  <a:cubicBezTo>
                    <a:pt x="106" y="136"/>
                    <a:pt x="106" y="136"/>
                    <a:pt x="106" y="136"/>
                  </a:cubicBezTo>
                  <a:cubicBezTo>
                    <a:pt x="108" y="136"/>
                    <a:pt x="110" y="135"/>
                    <a:pt x="110" y="134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5" y="102"/>
                    <a:pt x="84" y="103"/>
                    <a:pt x="84" y="103"/>
                  </a:cubicBezTo>
                  <a:close/>
                  <a:moveTo>
                    <a:pt x="143" y="45"/>
                  </a:moveTo>
                  <a:cubicBezTo>
                    <a:pt x="120" y="69"/>
                    <a:pt x="120" y="69"/>
                    <a:pt x="120" y="69"/>
                  </a:cubicBezTo>
                  <a:cubicBezTo>
                    <a:pt x="120" y="134"/>
                    <a:pt x="120" y="134"/>
                    <a:pt x="120" y="134"/>
                  </a:cubicBezTo>
                  <a:cubicBezTo>
                    <a:pt x="120" y="135"/>
                    <a:pt x="121" y="136"/>
                    <a:pt x="122" y="136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5" y="136"/>
                    <a:pt x="146" y="135"/>
                    <a:pt x="146" y="134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5" y="46"/>
                    <a:pt x="145" y="46"/>
                    <a:pt x="145" y="45"/>
                  </a:cubicBezTo>
                  <a:lnTo>
                    <a:pt x="143" y="45"/>
                  </a:lnTo>
                  <a:close/>
                  <a:moveTo>
                    <a:pt x="160" y="2"/>
                  </a:moveTo>
                  <a:cubicBezTo>
                    <a:pt x="158" y="1"/>
                    <a:pt x="157" y="0"/>
                    <a:pt x="155" y="0"/>
                  </a:cubicBezTo>
                  <a:cubicBezTo>
                    <a:pt x="145" y="1"/>
                    <a:pt x="136" y="1"/>
                    <a:pt x="127" y="1"/>
                  </a:cubicBezTo>
                  <a:cubicBezTo>
                    <a:pt x="125" y="1"/>
                    <a:pt x="124" y="1"/>
                    <a:pt x="123" y="4"/>
                  </a:cubicBezTo>
                  <a:cubicBezTo>
                    <a:pt x="122" y="4"/>
                    <a:pt x="122" y="4"/>
                    <a:pt x="122" y="5"/>
                  </a:cubicBezTo>
                  <a:cubicBezTo>
                    <a:pt x="120" y="7"/>
                    <a:pt x="122" y="10"/>
                    <a:pt x="123" y="11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27" y="15"/>
                    <a:pt x="128" y="16"/>
                    <a:pt x="130" y="17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7" y="48"/>
                    <a:pt x="44" y="46"/>
                    <a:pt x="42" y="46"/>
                  </a:cubicBezTo>
                  <a:cubicBezTo>
                    <a:pt x="41" y="46"/>
                    <a:pt x="38" y="48"/>
                    <a:pt x="37" y="49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0" y="85"/>
                    <a:pt x="0" y="90"/>
                    <a:pt x="3" y="94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6" y="96"/>
                    <a:pt x="8" y="98"/>
                    <a:pt x="10" y="98"/>
                  </a:cubicBezTo>
                  <a:cubicBezTo>
                    <a:pt x="13" y="98"/>
                    <a:pt x="15" y="96"/>
                    <a:pt x="16" y="95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68" y="94"/>
                    <a:pt x="68" y="94"/>
                    <a:pt x="68" y="94"/>
                  </a:cubicBezTo>
                  <a:cubicBezTo>
                    <a:pt x="69" y="95"/>
                    <a:pt x="71" y="96"/>
                    <a:pt x="74" y="96"/>
                  </a:cubicBezTo>
                  <a:cubicBezTo>
                    <a:pt x="76" y="96"/>
                    <a:pt x="78" y="95"/>
                    <a:pt x="79" y="94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50" y="38"/>
                    <a:pt x="150" y="38"/>
                    <a:pt x="150" y="38"/>
                  </a:cubicBezTo>
                  <a:cubicBezTo>
                    <a:pt x="151" y="39"/>
                    <a:pt x="152" y="40"/>
                    <a:pt x="154" y="40"/>
                  </a:cubicBezTo>
                  <a:cubicBezTo>
                    <a:pt x="155" y="40"/>
                    <a:pt x="156" y="39"/>
                    <a:pt x="156" y="39"/>
                  </a:cubicBezTo>
                  <a:cubicBezTo>
                    <a:pt x="157" y="39"/>
                    <a:pt x="157" y="39"/>
                    <a:pt x="157" y="38"/>
                  </a:cubicBezTo>
                  <a:cubicBezTo>
                    <a:pt x="160" y="37"/>
                    <a:pt x="160" y="35"/>
                    <a:pt x="160" y="33"/>
                  </a:cubicBezTo>
                  <a:cubicBezTo>
                    <a:pt x="160" y="27"/>
                    <a:pt x="160" y="22"/>
                    <a:pt x="161" y="16"/>
                  </a:cubicBezTo>
                  <a:cubicBezTo>
                    <a:pt x="161" y="6"/>
                    <a:pt x="161" y="6"/>
                    <a:pt x="161" y="6"/>
                  </a:cubicBezTo>
                  <a:cubicBezTo>
                    <a:pt x="161" y="5"/>
                    <a:pt x="161" y="2"/>
                    <a:pt x="160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Teardrop 26">
              <a:extLst>
                <a:ext uri="{FF2B5EF4-FFF2-40B4-BE49-F238E27FC236}">
                  <a16:creationId xmlns:a16="http://schemas.microsoft.com/office/drawing/2014/main" id="{2CAB69D4-E3BB-D548-1C5D-0AA83BA50FE9}"/>
                </a:ext>
              </a:extLst>
            </p:cNvPr>
            <p:cNvSpPr/>
            <p:nvPr/>
          </p:nvSpPr>
          <p:spPr>
            <a:xfrm rot="2700000">
              <a:off x="4527787" y="2963108"/>
              <a:ext cx="2162186" cy="2162187"/>
            </a:xfrm>
            <a:prstGeom prst="teardrop">
              <a:avLst/>
            </a:prstGeom>
            <a:gradFill>
              <a:gsLst>
                <a:gs pos="0">
                  <a:schemeClr val="accent1">
                    <a:lumMod val="75000"/>
                    <a:alpha val="80000"/>
                  </a:schemeClr>
                </a:gs>
                <a:gs pos="100000">
                  <a:schemeClr val="accent2">
                    <a:alpha val="8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Freeform 181">
              <a:extLst>
                <a:ext uri="{FF2B5EF4-FFF2-40B4-BE49-F238E27FC236}">
                  <a16:creationId xmlns:a16="http://schemas.microsoft.com/office/drawing/2014/main" id="{875BE8B5-B6D0-38C2-D022-A6BB1192F29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034127" y="3306156"/>
              <a:ext cx="1371600" cy="1354451"/>
            </a:xfrm>
            <a:custGeom>
              <a:avLst/>
              <a:gdLst>
                <a:gd name="T0" fmla="*/ 81 w 160"/>
                <a:gd name="T1" fmla="*/ 43 h 158"/>
                <a:gd name="T2" fmla="*/ 54 w 160"/>
                <a:gd name="T3" fmla="*/ 106 h 158"/>
                <a:gd name="T4" fmla="*/ 64 w 160"/>
                <a:gd name="T5" fmla="*/ 131 h 158"/>
                <a:gd name="T6" fmla="*/ 98 w 160"/>
                <a:gd name="T7" fmla="*/ 127 h 158"/>
                <a:gd name="T8" fmla="*/ 118 w 160"/>
                <a:gd name="T9" fmla="*/ 76 h 158"/>
                <a:gd name="T10" fmla="*/ 81 w 160"/>
                <a:gd name="T11" fmla="*/ 158 h 158"/>
                <a:gd name="T12" fmla="*/ 72 w 160"/>
                <a:gd name="T13" fmla="*/ 153 h 158"/>
                <a:gd name="T14" fmla="*/ 66 w 160"/>
                <a:gd name="T15" fmla="*/ 145 h 158"/>
                <a:gd name="T16" fmla="*/ 92 w 160"/>
                <a:gd name="T17" fmla="*/ 147 h 158"/>
                <a:gd name="T18" fmla="*/ 95 w 160"/>
                <a:gd name="T19" fmla="*/ 136 h 158"/>
                <a:gd name="T20" fmla="*/ 66 w 160"/>
                <a:gd name="T21" fmla="*/ 145 h 158"/>
                <a:gd name="T22" fmla="*/ 86 w 160"/>
                <a:gd name="T23" fmla="*/ 19 h 158"/>
                <a:gd name="T24" fmla="*/ 81 w 160"/>
                <a:gd name="T25" fmla="*/ 0 h 158"/>
                <a:gd name="T26" fmla="*/ 76 w 160"/>
                <a:gd name="T27" fmla="*/ 19 h 158"/>
                <a:gd name="T28" fmla="*/ 32 w 160"/>
                <a:gd name="T29" fmla="*/ 39 h 158"/>
                <a:gd name="T30" fmla="*/ 42 w 160"/>
                <a:gd name="T31" fmla="*/ 36 h 158"/>
                <a:gd name="T32" fmla="*/ 31 w 160"/>
                <a:gd name="T33" fmla="*/ 22 h 158"/>
                <a:gd name="T34" fmla="*/ 22 w 160"/>
                <a:gd name="T35" fmla="*/ 22 h 158"/>
                <a:gd name="T36" fmla="*/ 22 w 160"/>
                <a:gd name="T37" fmla="*/ 29 h 158"/>
                <a:gd name="T38" fmla="*/ 26 w 160"/>
                <a:gd name="T39" fmla="*/ 79 h 158"/>
                <a:gd name="T40" fmla="*/ 6 w 160"/>
                <a:gd name="T41" fmla="*/ 74 h 158"/>
                <a:gd name="T42" fmla="*/ 6 w 160"/>
                <a:gd name="T43" fmla="*/ 85 h 158"/>
                <a:gd name="T44" fmla="*/ 26 w 160"/>
                <a:gd name="T45" fmla="*/ 79 h 158"/>
                <a:gd name="T46" fmla="*/ 33 w 160"/>
                <a:gd name="T47" fmla="*/ 119 h 158"/>
                <a:gd name="T48" fmla="*/ 21 w 160"/>
                <a:gd name="T49" fmla="*/ 133 h 158"/>
                <a:gd name="T50" fmla="*/ 31 w 160"/>
                <a:gd name="T51" fmla="*/ 138 h 158"/>
                <a:gd name="T52" fmla="*/ 43 w 160"/>
                <a:gd name="T53" fmla="*/ 121 h 158"/>
                <a:gd name="T54" fmla="*/ 129 w 160"/>
                <a:gd name="T55" fmla="*/ 119 h 158"/>
                <a:gd name="T56" fmla="*/ 119 w 160"/>
                <a:gd name="T57" fmla="*/ 121 h 158"/>
                <a:gd name="T58" fmla="*/ 131 w 160"/>
                <a:gd name="T59" fmla="*/ 138 h 158"/>
                <a:gd name="T60" fmla="*/ 141 w 160"/>
                <a:gd name="T61" fmla="*/ 133 h 158"/>
                <a:gd name="T62" fmla="*/ 129 w 160"/>
                <a:gd name="T63" fmla="*/ 119 h 158"/>
                <a:gd name="T64" fmla="*/ 141 w 160"/>
                <a:gd name="T65" fmla="*/ 74 h 158"/>
                <a:gd name="T66" fmla="*/ 141 w 160"/>
                <a:gd name="T67" fmla="*/ 85 h 158"/>
                <a:gd name="T68" fmla="*/ 160 w 160"/>
                <a:gd name="T69" fmla="*/ 79 h 158"/>
                <a:gd name="T70" fmla="*/ 120 w 160"/>
                <a:gd name="T71" fmla="*/ 39 h 158"/>
                <a:gd name="T72" fmla="*/ 139 w 160"/>
                <a:gd name="T73" fmla="*/ 29 h 158"/>
                <a:gd name="T74" fmla="*/ 136 w 160"/>
                <a:gd name="T75" fmla="*/ 19 h 158"/>
                <a:gd name="T76" fmla="*/ 120 w 160"/>
                <a:gd name="T77" fmla="*/ 32 h 158"/>
                <a:gd name="T78" fmla="*/ 120 w 160"/>
                <a:gd name="T79" fmla="*/ 3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0" h="158">
                  <a:moveTo>
                    <a:pt x="85" y="43"/>
                  </a:moveTo>
                  <a:cubicBezTo>
                    <a:pt x="81" y="43"/>
                    <a:pt x="81" y="43"/>
                    <a:pt x="81" y="43"/>
                  </a:cubicBezTo>
                  <a:cubicBezTo>
                    <a:pt x="65" y="43"/>
                    <a:pt x="52" y="51"/>
                    <a:pt x="47" y="66"/>
                  </a:cubicBezTo>
                  <a:cubicBezTo>
                    <a:pt x="40" y="79"/>
                    <a:pt x="44" y="95"/>
                    <a:pt x="54" y="106"/>
                  </a:cubicBezTo>
                  <a:cubicBezTo>
                    <a:pt x="60" y="111"/>
                    <a:pt x="64" y="118"/>
                    <a:pt x="64" y="127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98" y="131"/>
                    <a:pt x="98" y="131"/>
                    <a:pt x="98" y="131"/>
                  </a:cubicBezTo>
                  <a:cubicBezTo>
                    <a:pt x="98" y="127"/>
                    <a:pt x="98" y="127"/>
                    <a:pt x="98" y="127"/>
                  </a:cubicBezTo>
                  <a:cubicBezTo>
                    <a:pt x="98" y="118"/>
                    <a:pt x="101" y="111"/>
                    <a:pt x="107" y="106"/>
                  </a:cubicBezTo>
                  <a:cubicBezTo>
                    <a:pt x="116" y="98"/>
                    <a:pt x="119" y="87"/>
                    <a:pt x="118" y="76"/>
                  </a:cubicBezTo>
                  <a:cubicBezTo>
                    <a:pt x="116" y="59"/>
                    <a:pt x="102" y="45"/>
                    <a:pt x="85" y="43"/>
                  </a:cubicBezTo>
                  <a:close/>
                  <a:moveTo>
                    <a:pt x="81" y="158"/>
                  </a:moveTo>
                  <a:cubicBezTo>
                    <a:pt x="85" y="158"/>
                    <a:pt x="88" y="157"/>
                    <a:pt x="89" y="153"/>
                  </a:cubicBezTo>
                  <a:cubicBezTo>
                    <a:pt x="72" y="153"/>
                    <a:pt x="72" y="153"/>
                    <a:pt x="72" y="153"/>
                  </a:cubicBezTo>
                  <a:cubicBezTo>
                    <a:pt x="74" y="157"/>
                    <a:pt x="77" y="158"/>
                    <a:pt x="81" y="158"/>
                  </a:cubicBezTo>
                  <a:close/>
                  <a:moveTo>
                    <a:pt x="66" y="145"/>
                  </a:moveTo>
                  <a:cubicBezTo>
                    <a:pt x="66" y="146"/>
                    <a:pt x="68" y="147"/>
                    <a:pt x="69" y="147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4" y="147"/>
                    <a:pt x="95" y="146"/>
                    <a:pt x="95" y="145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66" y="136"/>
                    <a:pt x="66" y="136"/>
                    <a:pt x="66" y="136"/>
                  </a:cubicBezTo>
                  <a:lnTo>
                    <a:pt x="66" y="145"/>
                  </a:lnTo>
                  <a:close/>
                  <a:moveTo>
                    <a:pt x="81" y="25"/>
                  </a:moveTo>
                  <a:cubicBezTo>
                    <a:pt x="83" y="25"/>
                    <a:pt x="86" y="23"/>
                    <a:pt x="86" y="19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6" y="2"/>
                    <a:pt x="83" y="0"/>
                    <a:pt x="81" y="0"/>
                  </a:cubicBezTo>
                  <a:cubicBezTo>
                    <a:pt x="78" y="0"/>
                    <a:pt x="76" y="2"/>
                    <a:pt x="76" y="6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23"/>
                    <a:pt x="78" y="25"/>
                    <a:pt x="81" y="25"/>
                  </a:cubicBezTo>
                  <a:close/>
                  <a:moveTo>
                    <a:pt x="32" y="39"/>
                  </a:moveTo>
                  <a:cubicBezTo>
                    <a:pt x="35" y="42"/>
                    <a:pt x="38" y="42"/>
                    <a:pt x="41" y="39"/>
                  </a:cubicBezTo>
                  <a:cubicBezTo>
                    <a:pt x="42" y="39"/>
                    <a:pt x="42" y="37"/>
                    <a:pt x="42" y="36"/>
                  </a:cubicBezTo>
                  <a:cubicBezTo>
                    <a:pt x="42" y="34"/>
                    <a:pt x="42" y="33"/>
                    <a:pt x="41" y="3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0" y="20"/>
                    <a:pt x="29" y="19"/>
                    <a:pt x="26" y="19"/>
                  </a:cubicBezTo>
                  <a:cubicBezTo>
                    <a:pt x="25" y="19"/>
                    <a:pt x="24" y="20"/>
                    <a:pt x="22" y="22"/>
                  </a:cubicBezTo>
                  <a:cubicBezTo>
                    <a:pt x="21" y="22"/>
                    <a:pt x="21" y="24"/>
                    <a:pt x="21" y="25"/>
                  </a:cubicBezTo>
                  <a:cubicBezTo>
                    <a:pt x="21" y="27"/>
                    <a:pt x="21" y="28"/>
                    <a:pt x="22" y="29"/>
                  </a:cubicBezTo>
                  <a:lnTo>
                    <a:pt x="32" y="39"/>
                  </a:lnTo>
                  <a:close/>
                  <a:moveTo>
                    <a:pt x="26" y="79"/>
                  </a:moveTo>
                  <a:cubicBezTo>
                    <a:pt x="26" y="77"/>
                    <a:pt x="24" y="74"/>
                    <a:pt x="21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4"/>
                    <a:pt x="0" y="77"/>
                    <a:pt x="0" y="79"/>
                  </a:cubicBezTo>
                  <a:cubicBezTo>
                    <a:pt x="0" y="82"/>
                    <a:pt x="3" y="85"/>
                    <a:pt x="6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4" y="85"/>
                    <a:pt x="26" y="82"/>
                    <a:pt x="26" y="79"/>
                  </a:cubicBezTo>
                  <a:close/>
                  <a:moveTo>
                    <a:pt x="39" y="118"/>
                  </a:moveTo>
                  <a:cubicBezTo>
                    <a:pt x="36" y="116"/>
                    <a:pt x="34" y="118"/>
                    <a:pt x="33" y="119"/>
                  </a:cubicBezTo>
                  <a:cubicBezTo>
                    <a:pt x="22" y="129"/>
                    <a:pt x="22" y="129"/>
                    <a:pt x="22" y="129"/>
                  </a:cubicBezTo>
                  <a:cubicBezTo>
                    <a:pt x="21" y="130"/>
                    <a:pt x="21" y="131"/>
                    <a:pt x="21" y="133"/>
                  </a:cubicBezTo>
                  <a:cubicBezTo>
                    <a:pt x="21" y="135"/>
                    <a:pt x="21" y="136"/>
                    <a:pt x="22" y="138"/>
                  </a:cubicBezTo>
                  <a:cubicBezTo>
                    <a:pt x="25" y="139"/>
                    <a:pt x="29" y="139"/>
                    <a:pt x="31" y="138"/>
                  </a:cubicBezTo>
                  <a:cubicBezTo>
                    <a:pt x="41" y="126"/>
                    <a:pt x="41" y="126"/>
                    <a:pt x="41" y="126"/>
                  </a:cubicBezTo>
                  <a:cubicBezTo>
                    <a:pt x="43" y="125"/>
                    <a:pt x="44" y="124"/>
                    <a:pt x="43" y="121"/>
                  </a:cubicBezTo>
                  <a:cubicBezTo>
                    <a:pt x="43" y="119"/>
                    <a:pt x="40" y="118"/>
                    <a:pt x="39" y="118"/>
                  </a:cubicBezTo>
                  <a:close/>
                  <a:moveTo>
                    <a:pt x="129" y="119"/>
                  </a:moveTo>
                  <a:cubicBezTo>
                    <a:pt x="128" y="118"/>
                    <a:pt x="125" y="116"/>
                    <a:pt x="123" y="118"/>
                  </a:cubicBezTo>
                  <a:cubicBezTo>
                    <a:pt x="122" y="118"/>
                    <a:pt x="120" y="119"/>
                    <a:pt x="119" y="121"/>
                  </a:cubicBezTo>
                  <a:cubicBezTo>
                    <a:pt x="119" y="124"/>
                    <a:pt x="119" y="125"/>
                    <a:pt x="120" y="126"/>
                  </a:cubicBezTo>
                  <a:cubicBezTo>
                    <a:pt x="131" y="138"/>
                    <a:pt x="131" y="138"/>
                    <a:pt x="131" y="138"/>
                  </a:cubicBezTo>
                  <a:cubicBezTo>
                    <a:pt x="133" y="139"/>
                    <a:pt x="136" y="139"/>
                    <a:pt x="139" y="138"/>
                  </a:cubicBezTo>
                  <a:cubicBezTo>
                    <a:pt x="140" y="136"/>
                    <a:pt x="141" y="135"/>
                    <a:pt x="141" y="133"/>
                  </a:cubicBezTo>
                  <a:cubicBezTo>
                    <a:pt x="141" y="131"/>
                    <a:pt x="140" y="130"/>
                    <a:pt x="139" y="129"/>
                  </a:cubicBezTo>
                  <a:lnTo>
                    <a:pt x="129" y="119"/>
                  </a:lnTo>
                  <a:close/>
                  <a:moveTo>
                    <a:pt x="154" y="74"/>
                  </a:moveTo>
                  <a:cubicBezTo>
                    <a:pt x="141" y="74"/>
                    <a:pt x="141" y="74"/>
                    <a:pt x="141" y="74"/>
                  </a:cubicBezTo>
                  <a:cubicBezTo>
                    <a:pt x="138" y="74"/>
                    <a:pt x="135" y="77"/>
                    <a:pt x="135" y="79"/>
                  </a:cubicBezTo>
                  <a:cubicBezTo>
                    <a:pt x="135" y="82"/>
                    <a:pt x="138" y="85"/>
                    <a:pt x="141" y="85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58" y="85"/>
                    <a:pt x="160" y="82"/>
                    <a:pt x="160" y="79"/>
                  </a:cubicBezTo>
                  <a:cubicBezTo>
                    <a:pt x="160" y="77"/>
                    <a:pt x="158" y="74"/>
                    <a:pt x="154" y="74"/>
                  </a:cubicBezTo>
                  <a:close/>
                  <a:moveTo>
                    <a:pt x="120" y="39"/>
                  </a:moveTo>
                  <a:cubicBezTo>
                    <a:pt x="123" y="42"/>
                    <a:pt x="126" y="42"/>
                    <a:pt x="129" y="39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40" y="28"/>
                    <a:pt x="141" y="25"/>
                    <a:pt x="140" y="24"/>
                  </a:cubicBezTo>
                  <a:cubicBezTo>
                    <a:pt x="140" y="22"/>
                    <a:pt x="139" y="20"/>
                    <a:pt x="136" y="19"/>
                  </a:cubicBezTo>
                  <a:cubicBezTo>
                    <a:pt x="134" y="19"/>
                    <a:pt x="133" y="19"/>
                    <a:pt x="131" y="22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19" y="33"/>
                    <a:pt x="119" y="34"/>
                    <a:pt x="119" y="36"/>
                  </a:cubicBezTo>
                  <a:cubicBezTo>
                    <a:pt x="119" y="37"/>
                    <a:pt x="119" y="39"/>
                    <a:pt x="120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766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00C55E-92D1-F0CA-8A80-FCEAEBD0A644}"/>
              </a:ext>
            </a:extLst>
          </p:cNvPr>
          <p:cNvSpPr/>
          <p:nvPr/>
        </p:nvSpPr>
        <p:spPr>
          <a:xfrm rot="16200000">
            <a:off x="5925456" y="591455"/>
            <a:ext cx="6858003" cy="567508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lumMod val="75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06060A-B1BE-CE8E-C366-80DC6AD6EDCE}"/>
              </a:ext>
            </a:extLst>
          </p:cNvPr>
          <p:cNvSpPr txBox="1"/>
          <p:nvPr/>
        </p:nvSpPr>
        <p:spPr>
          <a:xfrm>
            <a:off x="443674" y="509903"/>
            <a:ext cx="6783035" cy="33239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42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15. Opis przedmiotu</a:t>
            </a:r>
            <a:br>
              <a:rPr lang="pl-PL" sz="42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pl-PL" sz="42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zamówienia. </a:t>
            </a:r>
            <a:br>
              <a:rPr lang="pl-PL" sz="42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pl-PL" sz="42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Zielone standardy techniczne i ekologiczne etykiety</a:t>
            </a:r>
            <a:endParaRPr lang="en-US" sz="42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E2024A-1A95-1E1B-B4C2-E110BDDCF6B6}"/>
              </a:ext>
            </a:extLst>
          </p:cNvPr>
          <p:cNvSpPr txBox="1"/>
          <p:nvPr/>
        </p:nvSpPr>
        <p:spPr>
          <a:xfrm>
            <a:off x="443674" y="4148521"/>
            <a:ext cx="4698293" cy="1144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Jednym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ze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wskazanych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w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ustawie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przedmiotowych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środków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dowodowych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są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etykiety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zdefiniowane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w art. 104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Pzp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br>
              <a:rPr lang="pl-PL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Są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to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dokumenty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(w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tym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zaświadczenie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poświadczenie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lub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świadectwa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),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które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potwierdzają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że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obiekt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budowlany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produkt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usługa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proces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lub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procedura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spełniają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wymagania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konieczne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do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uzyskania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etykiety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pl-PL" sz="1200" kern="100" dirty="0">
              <a:effectLst/>
              <a:latin typeface="DM Sans Medium" pitchFamily="2" charset="-18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1578B2-FC37-700E-0392-636B3DE70C42}"/>
              </a:ext>
            </a:extLst>
          </p:cNvPr>
          <p:cNvSpPr txBox="1"/>
          <p:nvPr/>
        </p:nvSpPr>
        <p:spPr>
          <a:xfrm>
            <a:off x="7427421" y="4385146"/>
            <a:ext cx="19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chemeClr val="bg1"/>
                </a:solidFill>
                <a:latin typeface="DM Sans Medium" pitchFamily="2" charset="0"/>
              </a:rPr>
              <a:t>etykiety</a:t>
            </a:r>
            <a:endParaRPr lang="en-GB" sz="3600" dirty="0">
              <a:solidFill>
                <a:schemeClr val="bg1"/>
              </a:solidFill>
              <a:latin typeface="DM Sans Medium" pitchFamily="2" charset="0"/>
            </a:endParaRPr>
          </a:p>
        </p:txBody>
      </p:sp>
      <p:sp>
        <p:nvSpPr>
          <p:cNvPr id="19" name="Google Shape;89;p30">
            <a:extLst>
              <a:ext uri="{FF2B5EF4-FFF2-40B4-BE49-F238E27FC236}">
                <a16:creationId xmlns:a16="http://schemas.microsoft.com/office/drawing/2014/main" id="{7918D4FF-B0A2-3ADB-3B84-7BE14F7279D6}"/>
              </a:ext>
            </a:extLst>
          </p:cNvPr>
          <p:cNvSpPr txBox="1"/>
          <p:nvPr/>
        </p:nvSpPr>
        <p:spPr>
          <a:xfrm>
            <a:off x="7380111" y="4986475"/>
            <a:ext cx="20241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>
                <a:solidFill>
                  <a:schemeClr val="bg1"/>
                </a:solidFill>
                <a:latin typeface="DM Sans SemiBold" pitchFamily="2" charset="0"/>
              </a:rPr>
              <a:t>(zaświadczenia i certyfikaty)</a:t>
            </a:r>
            <a:endParaRPr sz="1600" dirty="0">
              <a:solidFill>
                <a:schemeClr val="bg1"/>
              </a:solidFill>
              <a:latin typeface="DM Sans SemiBold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F179A8-012D-B367-FAAA-40510A9E794E}"/>
              </a:ext>
            </a:extLst>
          </p:cNvPr>
          <p:cNvSpPr txBox="1"/>
          <p:nvPr/>
        </p:nvSpPr>
        <p:spPr>
          <a:xfrm>
            <a:off x="6910185" y="5632806"/>
            <a:ext cx="3488240" cy="847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</a:pPr>
            <a:r>
              <a:rPr lang="pl-PL" sz="1000" b="1" dirty="0">
                <a:solidFill>
                  <a:schemeClr val="bg1"/>
                </a:solidFill>
                <a:latin typeface="DM Sans Light" pitchFamily="2" charset="0"/>
              </a:rPr>
              <a:t>Np. deklaracja zgodności CE, Energy Star, Certyfikat TCO, Certyfikat FSC oraz PEFC, EU </a:t>
            </a:r>
            <a:r>
              <a:rPr lang="pl-PL" sz="1000" b="1" dirty="0" err="1">
                <a:solidFill>
                  <a:schemeClr val="bg1"/>
                </a:solidFill>
                <a:latin typeface="DM Sans Light" pitchFamily="2" charset="0"/>
              </a:rPr>
              <a:t>Ecolabel</a:t>
            </a:r>
            <a:r>
              <a:rPr lang="pl-PL" sz="1000" b="1" dirty="0">
                <a:solidFill>
                  <a:schemeClr val="bg1"/>
                </a:solidFill>
                <a:latin typeface="DM Sans Light" pitchFamily="2" charset="0"/>
              </a:rPr>
              <a:t>, Blue Angel (Błękitny Anioł),  </a:t>
            </a:r>
            <a:r>
              <a:rPr lang="pl-PL" sz="1000" b="1" dirty="0" err="1">
                <a:solidFill>
                  <a:schemeClr val="bg1"/>
                </a:solidFill>
                <a:latin typeface="DM Sans Light" pitchFamily="2" charset="0"/>
              </a:rPr>
              <a:t>Nordic</a:t>
            </a:r>
            <a:r>
              <a:rPr lang="pl-PL" sz="1000" b="1" dirty="0">
                <a:solidFill>
                  <a:schemeClr val="bg1"/>
                </a:solidFill>
                <a:latin typeface="DM Sans Light" pitchFamily="2" charset="0"/>
              </a:rPr>
              <a:t> Swan (Nordycki Łabędź), oznakowanie EU </a:t>
            </a:r>
            <a:r>
              <a:rPr lang="pl-PL" sz="1000" b="1" dirty="0" err="1">
                <a:solidFill>
                  <a:schemeClr val="bg1"/>
                </a:solidFill>
                <a:latin typeface="DM Sans Light" pitchFamily="2" charset="0"/>
              </a:rPr>
              <a:t>Ecolabel</a:t>
            </a:r>
            <a:r>
              <a:rPr lang="pl-PL" sz="1000" b="1" dirty="0">
                <a:solidFill>
                  <a:schemeClr val="bg1"/>
                </a:solidFill>
                <a:latin typeface="DM Sans Light" pitchFamily="2" charset="0"/>
              </a:rPr>
              <a:t>, znak ekologiczny EKO, znak ekologiczny BIO.</a:t>
            </a:r>
            <a:endParaRPr lang="en-GB" sz="1000" b="1" dirty="0">
              <a:solidFill>
                <a:schemeClr val="bg1"/>
              </a:solidFill>
              <a:latin typeface="DM Sans Light" pitchFamily="2" charset="0"/>
            </a:endParaRPr>
          </a:p>
        </p:txBody>
      </p:sp>
      <p:pic>
        <p:nvPicPr>
          <p:cNvPr id="6" name="Symbol zastępczy obrazu 5" descr="Obraz zawierający tekst, design, roślina&#10;&#10;Opis wygenerowany automatycznie">
            <a:extLst>
              <a:ext uri="{FF2B5EF4-FFF2-40B4-BE49-F238E27FC236}">
                <a16:creationId xmlns:a16="http://schemas.microsoft.com/office/drawing/2014/main" id="{051258DA-9337-003E-D1B8-48C45106FF6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1" r="21981"/>
          <a:stretch>
            <a:fillRect/>
          </a:stretch>
        </p:blipFill>
        <p:spPr/>
      </p:pic>
      <p:pic>
        <p:nvPicPr>
          <p:cNvPr id="9" name="Symbol zastępczy obrazu 8" descr="Obraz zawierający tekst, design, roślina&#10;&#10;Opis wygenerowany automatycznie">
            <a:extLst>
              <a:ext uri="{FF2B5EF4-FFF2-40B4-BE49-F238E27FC236}">
                <a16:creationId xmlns:a16="http://schemas.microsoft.com/office/drawing/2014/main" id="{AFA7EC53-B7C1-BE6D-4A34-4314B5E968C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1" r="219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1516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5E1D2B8C-0843-537E-244E-C461480EAF33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983829-8044-EBE4-9D47-CB12A6CD31D8}"/>
              </a:ext>
            </a:extLst>
          </p:cNvPr>
          <p:cNvSpPr txBox="1"/>
          <p:nvPr/>
        </p:nvSpPr>
        <p:spPr>
          <a:xfrm>
            <a:off x="532166" y="520280"/>
            <a:ext cx="5818758" cy="15081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46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16. Środowiskowe kryteria</a:t>
            </a:r>
            <a:r>
              <a:rPr lang="en-GB" sz="46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pl-PL" sz="46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oceny ofert</a:t>
            </a:r>
            <a:endParaRPr lang="en-US" sz="46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D2FB7E-5049-E03F-22AB-1D38B62AE7E3}"/>
              </a:ext>
            </a:extLst>
          </p:cNvPr>
          <p:cNvSpPr/>
          <p:nvPr/>
        </p:nvSpPr>
        <p:spPr>
          <a:xfrm>
            <a:off x="6096000" y="4405342"/>
            <a:ext cx="5442857" cy="17995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84A7AE3-6E6A-A51A-2AD9-A011890A7E50}"/>
              </a:ext>
            </a:extLst>
          </p:cNvPr>
          <p:cNvCxnSpPr>
            <a:cxnSpLocks/>
            <a:endCxn id="42" idx="4"/>
          </p:cNvCxnSpPr>
          <p:nvPr/>
        </p:nvCxnSpPr>
        <p:spPr>
          <a:xfrm>
            <a:off x="1033694" y="3329251"/>
            <a:ext cx="6380" cy="2560543"/>
          </a:xfrm>
          <a:prstGeom prst="line">
            <a:avLst/>
          </a:prstGeom>
          <a:ln w="412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4567D151-1063-4F8B-86EF-0B76B9D55E90}"/>
              </a:ext>
            </a:extLst>
          </p:cNvPr>
          <p:cNvSpPr/>
          <p:nvPr/>
        </p:nvSpPr>
        <p:spPr>
          <a:xfrm>
            <a:off x="712879" y="3863873"/>
            <a:ext cx="654388" cy="65438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Freeform 19">
            <a:extLst>
              <a:ext uri="{FF2B5EF4-FFF2-40B4-BE49-F238E27FC236}">
                <a16:creationId xmlns:a16="http://schemas.microsoft.com/office/drawing/2014/main" id="{15066D55-FC84-CA97-3EA5-283E5900A0F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80053" y="4031047"/>
            <a:ext cx="320040" cy="320040"/>
          </a:xfrm>
          <a:custGeom>
            <a:avLst/>
            <a:gdLst>
              <a:gd name="T0" fmla="*/ 148 w 160"/>
              <a:gd name="T1" fmla="*/ 64 h 160"/>
              <a:gd name="T2" fmla="*/ 143 w 160"/>
              <a:gd name="T3" fmla="*/ 36 h 160"/>
              <a:gd name="T4" fmla="*/ 129 w 160"/>
              <a:gd name="T5" fmla="*/ 17 h 160"/>
              <a:gd name="T6" fmla="*/ 124 w 160"/>
              <a:gd name="T7" fmla="*/ 16 h 160"/>
              <a:gd name="T8" fmla="*/ 96 w 160"/>
              <a:gd name="T9" fmla="*/ 12 h 160"/>
              <a:gd name="T10" fmla="*/ 89 w 160"/>
              <a:gd name="T11" fmla="*/ 0 h 160"/>
              <a:gd name="T12" fmla="*/ 66 w 160"/>
              <a:gd name="T13" fmla="*/ 3 h 160"/>
              <a:gd name="T14" fmla="*/ 43 w 160"/>
              <a:gd name="T15" fmla="*/ 21 h 160"/>
              <a:gd name="T16" fmla="*/ 33 w 160"/>
              <a:gd name="T17" fmla="*/ 16 h 160"/>
              <a:gd name="T18" fmla="*/ 17 w 160"/>
              <a:gd name="T19" fmla="*/ 30 h 160"/>
              <a:gd name="T20" fmla="*/ 20 w 160"/>
              <a:gd name="T21" fmla="*/ 43 h 160"/>
              <a:gd name="T22" fmla="*/ 4 w 160"/>
              <a:gd name="T23" fmla="*/ 66 h 160"/>
              <a:gd name="T24" fmla="*/ 0 w 160"/>
              <a:gd name="T25" fmla="*/ 90 h 160"/>
              <a:gd name="T26" fmla="*/ 11 w 160"/>
              <a:gd name="T27" fmla="*/ 96 h 160"/>
              <a:gd name="T28" fmla="*/ 16 w 160"/>
              <a:gd name="T29" fmla="*/ 124 h 160"/>
              <a:gd name="T30" fmla="*/ 30 w 160"/>
              <a:gd name="T31" fmla="*/ 143 h 160"/>
              <a:gd name="T32" fmla="*/ 36 w 160"/>
              <a:gd name="T33" fmla="*/ 144 h 160"/>
              <a:gd name="T34" fmla="*/ 64 w 160"/>
              <a:gd name="T35" fmla="*/ 149 h 160"/>
              <a:gd name="T36" fmla="*/ 70 w 160"/>
              <a:gd name="T37" fmla="*/ 160 h 160"/>
              <a:gd name="T38" fmla="*/ 94 w 160"/>
              <a:gd name="T39" fmla="*/ 156 h 160"/>
              <a:gd name="T40" fmla="*/ 117 w 160"/>
              <a:gd name="T41" fmla="*/ 140 h 160"/>
              <a:gd name="T42" fmla="*/ 126 w 160"/>
              <a:gd name="T43" fmla="*/ 145 h 160"/>
              <a:gd name="T44" fmla="*/ 143 w 160"/>
              <a:gd name="T45" fmla="*/ 130 h 160"/>
              <a:gd name="T46" fmla="*/ 139 w 160"/>
              <a:gd name="T47" fmla="*/ 117 h 160"/>
              <a:gd name="T48" fmla="*/ 156 w 160"/>
              <a:gd name="T49" fmla="*/ 94 h 160"/>
              <a:gd name="T50" fmla="*/ 160 w 160"/>
              <a:gd name="T51" fmla="*/ 71 h 160"/>
              <a:gd name="T52" fmla="*/ 80 w 160"/>
              <a:gd name="T53" fmla="*/ 122 h 160"/>
              <a:gd name="T54" fmla="*/ 80 w 160"/>
              <a:gd name="T55" fmla="*/ 38 h 160"/>
              <a:gd name="T56" fmla="*/ 80 w 160"/>
              <a:gd name="T57" fmla="*/ 122 h 160"/>
              <a:gd name="T58" fmla="*/ 49 w 160"/>
              <a:gd name="T59" fmla="*/ 68 h 160"/>
              <a:gd name="T60" fmla="*/ 80 w 160"/>
              <a:gd name="T61" fmla="*/ 113 h 160"/>
              <a:gd name="T62" fmla="*/ 112 w 160"/>
              <a:gd name="T63" fmla="*/ 80 h 160"/>
              <a:gd name="T64" fmla="*/ 80 w 160"/>
              <a:gd name="T65" fmla="*/ 103 h 160"/>
              <a:gd name="T66" fmla="*/ 63 w 160"/>
              <a:gd name="T67" fmla="*/ 64 h 160"/>
              <a:gd name="T68" fmla="*/ 89 w 160"/>
              <a:gd name="T69" fmla="*/ 59 h 160"/>
              <a:gd name="T70" fmla="*/ 80 w 160"/>
              <a:gd name="T71" fmla="*/ 103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60" h="160">
                <a:moveTo>
                  <a:pt x="157" y="66"/>
                </a:moveTo>
                <a:cubicBezTo>
                  <a:pt x="148" y="64"/>
                  <a:pt x="148" y="64"/>
                  <a:pt x="148" y="64"/>
                </a:cubicBezTo>
                <a:cubicBezTo>
                  <a:pt x="146" y="57"/>
                  <a:pt x="143" y="50"/>
                  <a:pt x="139" y="43"/>
                </a:cubicBezTo>
                <a:cubicBezTo>
                  <a:pt x="143" y="36"/>
                  <a:pt x="143" y="36"/>
                  <a:pt x="143" y="36"/>
                </a:cubicBezTo>
                <a:cubicBezTo>
                  <a:pt x="145" y="34"/>
                  <a:pt x="144" y="32"/>
                  <a:pt x="143" y="30"/>
                </a:cubicBezTo>
                <a:cubicBezTo>
                  <a:pt x="129" y="17"/>
                  <a:pt x="129" y="17"/>
                  <a:pt x="129" y="17"/>
                </a:cubicBezTo>
                <a:cubicBezTo>
                  <a:pt x="129" y="16"/>
                  <a:pt x="127" y="16"/>
                  <a:pt x="126" y="16"/>
                </a:cubicBezTo>
                <a:cubicBezTo>
                  <a:pt x="125" y="16"/>
                  <a:pt x="124" y="16"/>
                  <a:pt x="124" y="16"/>
                </a:cubicBezTo>
                <a:cubicBezTo>
                  <a:pt x="117" y="21"/>
                  <a:pt x="117" y="21"/>
                  <a:pt x="117" y="21"/>
                </a:cubicBezTo>
                <a:cubicBezTo>
                  <a:pt x="110" y="16"/>
                  <a:pt x="103" y="13"/>
                  <a:pt x="96" y="12"/>
                </a:cubicBezTo>
                <a:cubicBezTo>
                  <a:pt x="94" y="3"/>
                  <a:pt x="94" y="3"/>
                  <a:pt x="94" y="3"/>
                </a:cubicBezTo>
                <a:cubicBezTo>
                  <a:pt x="93" y="1"/>
                  <a:pt x="91" y="0"/>
                  <a:pt x="89" y="0"/>
                </a:cubicBezTo>
                <a:cubicBezTo>
                  <a:pt x="70" y="0"/>
                  <a:pt x="70" y="0"/>
                  <a:pt x="70" y="0"/>
                </a:cubicBezTo>
                <a:cubicBezTo>
                  <a:pt x="68" y="0"/>
                  <a:pt x="66" y="1"/>
                  <a:pt x="66" y="3"/>
                </a:cubicBezTo>
                <a:cubicBezTo>
                  <a:pt x="64" y="12"/>
                  <a:pt x="64" y="12"/>
                  <a:pt x="64" y="12"/>
                </a:cubicBezTo>
                <a:cubicBezTo>
                  <a:pt x="56" y="13"/>
                  <a:pt x="49" y="16"/>
                  <a:pt x="43" y="21"/>
                </a:cubicBezTo>
                <a:cubicBezTo>
                  <a:pt x="36" y="16"/>
                  <a:pt x="36" y="16"/>
                  <a:pt x="36" y="16"/>
                </a:cubicBezTo>
                <a:cubicBezTo>
                  <a:pt x="35" y="16"/>
                  <a:pt x="34" y="16"/>
                  <a:pt x="33" y="16"/>
                </a:cubicBezTo>
                <a:cubicBezTo>
                  <a:pt x="32" y="16"/>
                  <a:pt x="31" y="16"/>
                  <a:pt x="30" y="17"/>
                </a:cubicBezTo>
                <a:cubicBezTo>
                  <a:pt x="17" y="30"/>
                  <a:pt x="17" y="30"/>
                  <a:pt x="17" y="30"/>
                </a:cubicBezTo>
                <a:cubicBezTo>
                  <a:pt x="15" y="32"/>
                  <a:pt x="15" y="34"/>
                  <a:pt x="16" y="36"/>
                </a:cubicBezTo>
                <a:cubicBezTo>
                  <a:pt x="20" y="43"/>
                  <a:pt x="20" y="43"/>
                  <a:pt x="20" y="43"/>
                </a:cubicBezTo>
                <a:cubicBezTo>
                  <a:pt x="16" y="49"/>
                  <a:pt x="13" y="57"/>
                  <a:pt x="11" y="64"/>
                </a:cubicBezTo>
                <a:cubicBezTo>
                  <a:pt x="4" y="66"/>
                  <a:pt x="4" y="66"/>
                  <a:pt x="4" y="66"/>
                </a:cubicBezTo>
                <a:cubicBezTo>
                  <a:pt x="2" y="67"/>
                  <a:pt x="0" y="69"/>
                  <a:pt x="0" y="71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92"/>
                  <a:pt x="2" y="94"/>
                  <a:pt x="4" y="94"/>
                </a:cubicBezTo>
                <a:cubicBezTo>
                  <a:pt x="11" y="96"/>
                  <a:pt x="11" y="96"/>
                  <a:pt x="11" y="96"/>
                </a:cubicBezTo>
                <a:cubicBezTo>
                  <a:pt x="13" y="104"/>
                  <a:pt x="16" y="111"/>
                  <a:pt x="20" y="117"/>
                </a:cubicBezTo>
                <a:cubicBezTo>
                  <a:pt x="16" y="124"/>
                  <a:pt x="16" y="124"/>
                  <a:pt x="16" y="124"/>
                </a:cubicBezTo>
                <a:cubicBezTo>
                  <a:pt x="15" y="126"/>
                  <a:pt x="15" y="128"/>
                  <a:pt x="17" y="130"/>
                </a:cubicBezTo>
                <a:cubicBezTo>
                  <a:pt x="30" y="143"/>
                  <a:pt x="30" y="143"/>
                  <a:pt x="30" y="143"/>
                </a:cubicBezTo>
                <a:cubicBezTo>
                  <a:pt x="31" y="144"/>
                  <a:pt x="32" y="145"/>
                  <a:pt x="33" y="145"/>
                </a:cubicBezTo>
                <a:cubicBezTo>
                  <a:pt x="34" y="145"/>
                  <a:pt x="35" y="144"/>
                  <a:pt x="36" y="144"/>
                </a:cubicBezTo>
                <a:cubicBezTo>
                  <a:pt x="43" y="140"/>
                  <a:pt x="43" y="140"/>
                  <a:pt x="43" y="140"/>
                </a:cubicBezTo>
                <a:cubicBezTo>
                  <a:pt x="49" y="144"/>
                  <a:pt x="56" y="147"/>
                  <a:pt x="64" y="149"/>
                </a:cubicBezTo>
                <a:cubicBezTo>
                  <a:pt x="66" y="156"/>
                  <a:pt x="66" y="156"/>
                  <a:pt x="66" y="156"/>
                </a:cubicBezTo>
                <a:cubicBezTo>
                  <a:pt x="66" y="158"/>
                  <a:pt x="68" y="160"/>
                  <a:pt x="70" y="160"/>
                </a:cubicBezTo>
                <a:cubicBezTo>
                  <a:pt x="89" y="160"/>
                  <a:pt x="89" y="160"/>
                  <a:pt x="89" y="160"/>
                </a:cubicBezTo>
                <a:cubicBezTo>
                  <a:pt x="91" y="160"/>
                  <a:pt x="93" y="158"/>
                  <a:pt x="94" y="156"/>
                </a:cubicBezTo>
                <a:cubicBezTo>
                  <a:pt x="96" y="149"/>
                  <a:pt x="96" y="149"/>
                  <a:pt x="96" y="149"/>
                </a:cubicBezTo>
                <a:cubicBezTo>
                  <a:pt x="103" y="147"/>
                  <a:pt x="110" y="144"/>
                  <a:pt x="117" y="140"/>
                </a:cubicBezTo>
                <a:cubicBezTo>
                  <a:pt x="124" y="144"/>
                  <a:pt x="124" y="144"/>
                  <a:pt x="124" y="144"/>
                </a:cubicBezTo>
                <a:cubicBezTo>
                  <a:pt x="124" y="144"/>
                  <a:pt x="125" y="145"/>
                  <a:pt x="126" y="145"/>
                </a:cubicBezTo>
                <a:cubicBezTo>
                  <a:pt x="127" y="145"/>
                  <a:pt x="129" y="144"/>
                  <a:pt x="129" y="143"/>
                </a:cubicBezTo>
                <a:cubicBezTo>
                  <a:pt x="143" y="130"/>
                  <a:pt x="143" y="130"/>
                  <a:pt x="143" y="130"/>
                </a:cubicBezTo>
                <a:cubicBezTo>
                  <a:pt x="144" y="128"/>
                  <a:pt x="145" y="126"/>
                  <a:pt x="143" y="124"/>
                </a:cubicBezTo>
                <a:cubicBezTo>
                  <a:pt x="139" y="117"/>
                  <a:pt x="139" y="117"/>
                  <a:pt x="139" y="117"/>
                </a:cubicBezTo>
                <a:cubicBezTo>
                  <a:pt x="143" y="111"/>
                  <a:pt x="146" y="104"/>
                  <a:pt x="148" y="96"/>
                </a:cubicBezTo>
                <a:cubicBezTo>
                  <a:pt x="156" y="94"/>
                  <a:pt x="156" y="94"/>
                  <a:pt x="156" y="94"/>
                </a:cubicBezTo>
                <a:cubicBezTo>
                  <a:pt x="159" y="94"/>
                  <a:pt x="160" y="92"/>
                  <a:pt x="160" y="90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69"/>
                  <a:pt x="159" y="67"/>
                  <a:pt x="157" y="66"/>
                </a:cubicBezTo>
                <a:close/>
                <a:moveTo>
                  <a:pt x="80" y="122"/>
                </a:moveTo>
                <a:cubicBezTo>
                  <a:pt x="56" y="122"/>
                  <a:pt x="38" y="103"/>
                  <a:pt x="38" y="80"/>
                </a:cubicBezTo>
                <a:cubicBezTo>
                  <a:pt x="38" y="57"/>
                  <a:pt x="56" y="38"/>
                  <a:pt x="80" y="38"/>
                </a:cubicBezTo>
                <a:cubicBezTo>
                  <a:pt x="103" y="38"/>
                  <a:pt x="122" y="57"/>
                  <a:pt x="122" y="80"/>
                </a:cubicBezTo>
                <a:cubicBezTo>
                  <a:pt x="122" y="103"/>
                  <a:pt x="103" y="122"/>
                  <a:pt x="80" y="122"/>
                </a:cubicBezTo>
                <a:close/>
                <a:moveTo>
                  <a:pt x="80" y="48"/>
                </a:moveTo>
                <a:cubicBezTo>
                  <a:pt x="66" y="48"/>
                  <a:pt x="55" y="56"/>
                  <a:pt x="49" y="68"/>
                </a:cubicBezTo>
                <a:cubicBezTo>
                  <a:pt x="44" y="80"/>
                  <a:pt x="47" y="94"/>
                  <a:pt x="57" y="103"/>
                </a:cubicBezTo>
                <a:cubicBezTo>
                  <a:pt x="63" y="109"/>
                  <a:pt x="71" y="113"/>
                  <a:pt x="80" y="113"/>
                </a:cubicBezTo>
                <a:cubicBezTo>
                  <a:pt x="84" y="113"/>
                  <a:pt x="88" y="112"/>
                  <a:pt x="92" y="110"/>
                </a:cubicBezTo>
                <a:cubicBezTo>
                  <a:pt x="104" y="105"/>
                  <a:pt x="112" y="93"/>
                  <a:pt x="112" y="80"/>
                </a:cubicBezTo>
                <a:cubicBezTo>
                  <a:pt x="112" y="62"/>
                  <a:pt x="98" y="48"/>
                  <a:pt x="80" y="48"/>
                </a:cubicBezTo>
                <a:close/>
                <a:moveTo>
                  <a:pt x="80" y="103"/>
                </a:moveTo>
                <a:cubicBezTo>
                  <a:pt x="70" y="103"/>
                  <a:pt x="62" y="98"/>
                  <a:pt x="58" y="89"/>
                </a:cubicBezTo>
                <a:cubicBezTo>
                  <a:pt x="54" y="80"/>
                  <a:pt x="56" y="70"/>
                  <a:pt x="63" y="64"/>
                </a:cubicBezTo>
                <a:cubicBezTo>
                  <a:pt x="68" y="59"/>
                  <a:pt x="74" y="57"/>
                  <a:pt x="80" y="57"/>
                </a:cubicBezTo>
                <a:cubicBezTo>
                  <a:pt x="83" y="57"/>
                  <a:pt x="86" y="58"/>
                  <a:pt x="89" y="59"/>
                </a:cubicBezTo>
                <a:cubicBezTo>
                  <a:pt x="97" y="62"/>
                  <a:pt x="103" y="71"/>
                  <a:pt x="103" y="80"/>
                </a:cubicBezTo>
                <a:cubicBezTo>
                  <a:pt x="103" y="93"/>
                  <a:pt x="93" y="103"/>
                  <a:pt x="80" y="1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3C0C665-B534-EC2A-D2E1-D495A1A78DDE}"/>
              </a:ext>
            </a:extLst>
          </p:cNvPr>
          <p:cNvSpPr/>
          <p:nvPr/>
        </p:nvSpPr>
        <p:spPr>
          <a:xfrm>
            <a:off x="712879" y="2556171"/>
            <a:ext cx="641630" cy="64163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0A0F62C-8BB1-8FF2-4FA3-B21DE808B6EF}"/>
              </a:ext>
            </a:extLst>
          </p:cNvPr>
          <p:cNvSpPr txBox="1"/>
          <p:nvPr/>
        </p:nvSpPr>
        <p:spPr>
          <a:xfrm>
            <a:off x="1690377" y="2874625"/>
            <a:ext cx="3579417" cy="530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pl-PL" sz="10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pl-PL" sz="1000" kern="100" dirty="0"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ryteriów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jakościowych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oraz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ceny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lub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kosztu</a:t>
            </a:r>
            <a:r>
              <a:rPr lang="pl-PL" sz="10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br>
              <a:rPr lang="pl-PL" sz="1000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pl-PL" sz="10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pl-PL" sz="1000" kern="100" dirty="0"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eny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lub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kosztu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pl-PL" sz="10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Freeform 8">
            <a:extLst>
              <a:ext uri="{FF2B5EF4-FFF2-40B4-BE49-F238E27FC236}">
                <a16:creationId xmlns:a16="http://schemas.microsoft.com/office/drawing/2014/main" id="{2757B024-930B-80CE-2A4E-E2959139ECA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50814" y="2780435"/>
            <a:ext cx="365760" cy="193103"/>
          </a:xfrm>
          <a:custGeom>
            <a:avLst/>
            <a:gdLst>
              <a:gd name="T0" fmla="*/ 159 w 161"/>
              <a:gd name="T1" fmla="*/ 40 h 85"/>
              <a:gd name="T2" fmla="*/ 80 w 161"/>
              <a:gd name="T3" fmla="*/ 0 h 85"/>
              <a:gd name="T4" fmla="*/ 2 w 161"/>
              <a:gd name="T5" fmla="*/ 40 h 85"/>
              <a:gd name="T6" fmla="*/ 2 w 161"/>
              <a:gd name="T7" fmla="*/ 46 h 85"/>
              <a:gd name="T8" fmla="*/ 80 w 161"/>
              <a:gd name="T9" fmla="*/ 85 h 85"/>
              <a:gd name="T10" fmla="*/ 159 w 161"/>
              <a:gd name="T11" fmla="*/ 46 h 85"/>
              <a:gd name="T12" fmla="*/ 159 w 161"/>
              <a:gd name="T13" fmla="*/ 40 h 85"/>
              <a:gd name="T14" fmla="*/ 80 w 161"/>
              <a:gd name="T15" fmla="*/ 76 h 85"/>
              <a:gd name="T16" fmla="*/ 50 w 161"/>
              <a:gd name="T17" fmla="*/ 55 h 85"/>
              <a:gd name="T18" fmla="*/ 57 w 161"/>
              <a:gd name="T19" fmla="*/ 19 h 85"/>
              <a:gd name="T20" fmla="*/ 80 w 161"/>
              <a:gd name="T21" fmla="*/ 10 h 85"/>
              <a:gd name="T22" fmla="*/ 93 w 161"/>
              <a:gd name="T23" fmla="*/ 12 h 85"/>
              <a:gd name="T24" fmla="*/ 113 w 161"/>
              <a:gd name="T25" fmla="*/ 43 h 85"/>
              <a:gd name="T26" fmla="*/ 80 w 161"/>
              <a:gd name="T27" fmla="*/ 76 h 85"/>
              <a:gd name="T28" fmla="*/ 85 w 161"/>
              <a:gd name="T29" fmla="*/ 33 h 85"/>
              <a:gd name="T30" fmla="*/ 91 w 161"/>
              <a:gd name="T31" fmla="*/ 22 h 85"/>
              <a:gd name="T32" fmla="*/ 80 w 161"/>
              <a:gd name="T33" fmla="*/ 19 h 85"/>
              <a:gd name="T34" fmla="*/ 80 w 161"/>
              <a:gd name="T35" fmla="*/ 19 h 85"/>
              <a:gd name="T36" fmla="*/ 59 w 161"/>
              <a:gd name="T37" fmla="*/ 33 h 85"/>
              <a:gd name="T38" fmla="*/ 63 w 161"/>
              <a:gd name="T39" fmla="*/ 58 h 85"/>
              <a:gd name="T40" fmla="*/ 80 w 161"/>
              <a:gd name="T41" fmla="*/ 66 h 85"/>
              <a:gd name="T42" fmla="*/ 86 w 161"/>
              <a:gd name="T43" fmla="*/ 65 h 85"/>
              <a:gd name="T44" fmla="*/ 103 w 161"/>
              <a:gd name="T45" fmla="*/ 47 h 85"/>
              <a:gd name="T46" fmla="*/ 99 w 161"/>
              <a:gd name="T47" fmla="*/ 47 h 85"/>
              <a:gd name="T48" fmla="*/ 85 w 161"/>
              <a:gd name="T49" fmla="*/ 3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1" h="85">
                <a:moveTo>
                  <a:pt x="159" y="40"/>
                </a:moveTo>
                <a:cubicBezTo>
                  <a:pt x="158" y="38"/>
                  <a:pt x="124" y="0"/>
                  <a:pt x="80" y="0"/>
                </a:cubicBezTo>
                <a:cubicBezTo>
                  <a:pt x="37" y="0"/>
                  <a:pt x="3" y="38"/>
                  <a:pt x="2" y="40"/>
                </a:cubicBezTo>
                <a:cubicBezTo>
                  <a:pt x="0" y="41"/>
                  <a:pt x="0" y="44"/>
                  <a:pt x="2" y="46"/>
                </a:cubicBezTo>
                <a:cubicBezTo>
                  <a:pt x="3" y="47"/>
                  <a:pt x="37" y="85"/>
                  <a:pt x="80" y="85"/>
                </a:cubicBezTo>
                <a:cubicBezTo>
                  <a:pt x="124" y="85"/>
                  <a:pt x="158" y="47"/>
                  <a:pt x="159" y="46"/>
                </a:cubicBezTo>
                <a:cubicBezTo>
                  <a:pt x="161" y="44"/>
                  <a:pt x="161" y="41"/>
                  <a:pt x="159" y="40"/>
                </a:cubicBezTo>
                <a:close/>
                <a:moveTo>
                  <a:pt x="80" y="76"/>
                </a:moveTo>
                <a:cubicBezTo>
                  <a:pt x="67" y="76"/>
                  <a:pt x="55" y="68"/>
                  <a:pt x="50" y="55"/>
                </a:cubicBezTo>
                <a:cubicBezTo>
                  <a:pt x="45" y="43"/>
                  <a:pt x="48" y="29"/>
                  <a:pt x="57" y="19"/>
                </a:cubicBezTo>
                <a:cubicBezTo>
                  <a:pt x="64" y="13"/>
                  <a:pt x="72" y="10"/>
                  <a:pt x="80" y="10"/>
                </a:cubicBezTo>
                <a:cubicBezTo>
                  <a:pt x="85" y="10"/>
                  <a:pt x="89" y="11"/>
                  <a:pt x="93" y="12"/>
                </a:cubicBezTo>
                <a:cubicBezTo>
                  <a:pt x="105" y="17"/>
                  <a:pt x="113" y="29"/>
                  <a:pt x="113" y="43"/>
                </a:cubicBezTo>
                <a:cubicBezTo>
                  <a:pt x="113" y="61"/>
                  <a:pt x="99" y="76"/>
                  <a:pt x="80" y="76"/>
                </a:cubicBezTo>
                <a:close/>
                <a:moveTo>
                  <a:pt x="85" y="33"/>
                </a:moveTo>
                <a:cubicBezTo>
                  <a:pt x="85" y="29"/>
                  <a:pt x="87" y="24"/>
                  <a:pt x="91" y="22"/>
                </a:cubicBezTo>
                <a:cubicBezTo>
                  <a:pt x="88" y="20"/>
                  <a:pt x="84" y="19"/>
                  <a:pt x="80" y="19"/>
                </a:cubicBezTo>
                <a:cubicBezTo>
                  <a:pt x="80" y="19"/>
                  <a:pt x="80" y="19"/>
                  <a:pt x="80" y="19"/>
                </a:cubicBezTo>
                <a:cubicBezTo>
                  <a:pt x="71" y="19"/>
                  <a:pt x="63" y="24"/>
                  <a:pt x="59" y="33"/>
                </a:cubicBezTo>
                <a:cubicBezTo>
                  <a:pt x="56" y="41"/>
                  <a:pt x="57" y="51"/>
                  <a:pt x="63" y="58"/>
                </a:cubicBezTo>
                <a:cubicBezTo>
                  <a:pt x="67" y="63"/>
                  <a:pt x="74" y="66"/>
                  <a:pt x="80" y="66"/>
                </a:cubicBezTo>
                <a:cubicBezTo>
                  <a:pt x="82" y="66"/>
                  <a:pt x="84" y="66"/>
                  <a:pt x="86" y="65"/>
                </a:cubicBezTo>
                <a:cubicBezTo>
                  <a:pt x="95" y="63"/>
                  <a:pt x="102" y="56"/>
                  <a:pt x="103" y="47"/>
                </a:cubicBezTo>
                <a:cubicBezTo>
                  <a:pt x="102" y="47"/>
                  <a:pt x="100" y="47"/>
                  <a:pt x="99" y="47"/>
                </a:cubicBezTo>
                <a:cubicBezTo>
                  <a:pt x="91" y="47"/>
                  <a:pt x="85" y="41"/>
                  <a:pt x="85" y="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78D397DA-0B22-B49A-D53F-9AE5A8BD5B60}"/>
              </a:ext>
            </a:extLst>
          </p:cNvPr>
          <p:cNvSpPr/>
          <p:nvPr/>
        </p:nvSpPr>
        <p:spPr>
          <a:xfrm>
            <a:off x="602098" y="2466453"/>
            <a:ext cx="850830" cy="850830"/>
          </a:xfrm>
          <a:prstGeom prst="arc">
            <a:avLst>
              <a:gd name="adj1" fmla="val 54156"/>
              <a:gd name="adj2" fmla="val 10672350"/>
            </a:avLst>
          </a:prstGeom>
          <a:ln w="41275" cap="rnd">
            <a:solidFill>
              <a:schemeClr val="bg1">
                <a:lumMod val="8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1DB5B51-CB79-BEE7-1ED7-08A2555CB972}"/>
              </a:ext>
            </a:extLst>
          </p:cNvPr>
          <p:cNvSpPr/>
          <p:nvPr/>
        </p:nvSpPr>
        <p:spPr>
          <a:xfrm>
            <a:off x="719259" y="5248164"/>
            <a:ext cx="641630" cy="64163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Freeform 34">
            <a:extLst>
              <a:ext uri="{FF2B5EF4-FFF2-40B4-BE49-F238E27FC236}">
                <a16:creationId xmlns:a16="http://schemas.microsoft.com/office/drawing/2014/main" id="{0547E2BF-A9AA-D312-8FC2-676A6AD8138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57194" y="5388357"/>
            <a:ext cx="365760" cy="361245"/>
          </a:xfrm>
          <a:custGeom>
            <a:avLst/>
            <a:gdLst>
              <a:gd name="T0" fmla="*/ 104 w 162"/>
              <a:gd name="T1" fmla="*/ 35 h 160"/>
              <a:gd name="T2" fmla="*/ 29 w 162"/>
              <a:gd name="T3" fmla="*/ 80 h 160"/>
              <a:gd name="T4" fmla="*/ 132 w 162"/>
              <a:gd name="T5" fmla="*/ 80 h 160"/>
              <a:gd name="T6" fmla="*/ 124 w 162"/>
              <a:gd name="T7" fmla="*/ 57 h 160"/>
              <a:gd name="T8" fmla="*/ 123 w 162"/>
              <a:gd name="T9" fmla="*/ 80 h 160"/>
              <a:gd name="T10" fmla="*/ 38 w 162"/>
              <a:gd name="T11" fmla="*/ 80 h 160"/>
              <a:gd name="T12" fmla="*/ 98 w 162"/>
              <a:gd name="T13" fmla="*/ 42 h 160"/>
              <a:gd name="T14" fmla="*/ 81 w 162"/>
              <a:gd name="T15" fmla="*/ 57 h 160"/>
              <a:gd name="T16" fmla="*/ 91 w 162"/>
              <a:gd name="T17" fmla="*/ 50 h 160"/>
              <a:gd name="T18" fmla="*/ 50 w 162"/>
              <a:gd name="T19" fmla="*/ 68 h 160"/>
              <a:gd name="T20" fmla="*/ 81 w 162"/>
              <a:gd name="T21" fmla="*/ 113 h 160"/>
              <a:gd name="T22" fmla="*/ 113 w 162"/>
              <a:gd name="T23" fmla="*/ 80 h 160"/>
              <a:gd name="T24" fmla="*/ 104 w 162"/>
              <a:gd name="T25" fmla="*/ 77 h 160"/>
              <a:gd name="T26" fmla="*/ 89 w 162"/>
              <a:gd name="T27" fmla="*/ 102 h 160"/>
              <a:gd name="T28" fmla="*/ 64 w 162"/>
              <a:gd name="T29" fmla="*/ 97 h 160"/>
              <a:gd name="T30" fmla="*/ 81 w 162"/>
              <a:gd name="T31" fmla="*/ 57 h 160"/>
              <a:gd name="T32" fmla="*/ 147 w 162"/>
              <a:gd name="T33" fmla="*/ 53 h 160"/>
              <a:gd name="T34" fmla="*/ 137 w 162"/>
              <a:gd name="T35" fmla="*/ 57 h 160"/>
              <a:gd name="T36" fmla="*/ 81 w 162"/>
              <a:gd name="T37" fmla="*/ 141 h 160"/>
              <a:gd name="T38" fmla="*/ 81 w 162"/>
              <a:gd name="T39" fmla="*/ 19 h 160"/>
              <a:gd name="T40" fmla="*/ 104 w 162"/>
              <a:gd name="T41" fmla="*/ 24 h 160"/>
              <a:gd name="T42" fmla="*/ 114 w 162"/>
              <a:gd name="T43" fmla="*/ 8 h 160"/>
              <a:gd name="T44" fmla="*/ 0 w 162"/>
              <a:gd name="T45" fmla="*/ 80 h 160"/>
              <a:gd name="T46" fmla="*/ 160 w 162"/>
              <a:gd name="T47" fmla="*/ 80 h 160"/>
              <a:gd name="T48" fmla="*/ 113 w 162"/>
              <a:gd name="T49" fmla="*/ 41 h 160"/>
              <a:gd name="T50" fmla="*/ 81 w 162"/>
              <a:gd name="T51" fmla="*/ 66 h 160"/>
              <a:gd name="T52" fmla="*/ 71 w 162"/>
              <a:gd name="T53" fmla="*/ 90 h 160"/>
              <a:gd name="T54" fmla="*/ 86 w 162"/>
              <a:gd name="T55" fmla="*/ 93 h 160"/>
              <a:gd name="T56" fmla="*/ 93 w 162"/>
              <a:gd name="T57" fmla="*/ 74 h 160"/>
              <a:gd name="T58" fmla="*/ 137 w 162"/>
              <a:gd name="T59" fmla="*/ 47 h 160"/>
              <a:gd name="T60" fmla="*/ 159 w 162"/>
              <a:gd name="T61" fmla="*/ 27 h 160"/>
              <a:gd name="T62" fmla="*/ 141 w 162"/>
              <a:gd name="T63" fmla="*/ 19 h 160"/>
              <a:gd name="T64" fmla="*/ 137 w 162"/>
              <a:gd name="T65" fmla="*/ 0 h 160"/>
              <a:gd name="T66" fmla="*/ 115 w 162"/>
              <a:gd name="T67" fmla="*/ 21 h 160"/>
              <a:gd name="T68" fmla="*/ 113 w 162"/>
              <a:gd name="T69" fmla="*/ 41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2" h="160">
                <a:moveTo>
                  <a:pt x="104" y="37"/>
                </a:moveTo>
                <a:cubicBezTo>
                  <a:pt x="104" y="35"/>
                  <a:pt x="104" y="35"/>
                  <a:pt x="104" y="35"/>
                </a:cubicBezTo>
                <a:cubicBezTo>
                  <a:pt x="97" y="31"/>
                  <a:pt x="89" y="29"/>
                  <a:pt x="80" y="29"/>
                </a:cubicBezTo>
                <a:cubicBezTo>
                  <a:pt x="52" y="29"/>
                  <a:pt x="29" y="52"/>
                  <a:pt x="29" y="80"/>
                </a:cubicBezTo>
                <a:cubicBezTo>
                  <a:pt x="29" y="109"/>
                  <a:pt x="52" y="132"/>
                  <a:pt x="80" y="132"/>
                </a:cubicBezTo>
                <a:cubicBezTo>
                  <a:pt x="109" y="132"/>
                  <a:pt x="132" y="109"/>
                  <a:pt x="132" y="80"/>
                </a:cubicBezTo>
                <a:cubicBezTo>
                  <a:pt x="132" y="72"/>
                  <a:pt x="130" y="64"/>
                  <a:pt x="126" y="57"/>
                </a:cubicBezTo>
                <a:cubicBezTo>
                  <a:pt x="124" y="57"/>
                  <a:pt x="124" y="57"/>
                  <a:pt x="124" y="57"/>
                </a:cubicBezTo>
                <a:cubicBezTo>
                  <a:pt x="118" y="62"/>
                  <a:pt x="118" y="62"/>
                  <a:pt x="118" y="62"/>
                </a:cubicBezTo>
                <a:cubicBezTo>
                  <a:pt x="121" y="68"/>
                  <a:pt x="122" y="74"/>
                  <a:pt x="123" y="80"/>
                </a:cubicBezTo>
                <a:cubicBezTo>
                  <a:pt x="123" y="104"/>
                  <a:pt x="104" y="123"/>
                  <a:pt x="80" y="123"/>
                </a:cubicBezTo>
                <a:cubicBezTo>
                  <a:pt x="57" y="123"/>
                  <a:pt x="38" y="104"/>
                  <a:pt x="38" y="80"/>
                </a:cubicBezTo>
                <a:cubicBezTo>
                  <a:pt x="38" y="57"/>
                  <a:pt x="57" y="38"/>
                  <a:pt x="80" y="38"/>
                </a:cubicBezTo>
                <a:cubicBezTo>
                  <a:pt x="87" y="38"/>
                  <a:pt x="93" y="40"/>
                  <a:pt x="98" y="42"/>
                </a:cubicBezTo>
                <a:lnTo>
                  <a:pt x="104" y="37"/>
                </a:lnTo>
                <a:close/>
                <a:moveTo>
                  <a:pt x="81" y="57"/>
                </a:moveTo>
                <a:cubicBezTo>
                  <a:pt x="82" y="57"/>
                  <a:pt x="83" y="57"/>
                  <a:pt x="84" y="57"/>
                </a:cubicBezTo>
                <a:cubicBezTo>
                  <a:pt x="91" y="50"/>
                  <a:pt x="91" y="50"/>
                  <a:pt x="91" y="50"/>
                </a:cubicBezTo>
                <a:cubicBezTo>
                  <a:pt x="88" y="48"/>
                  <a:pt x="84" y="48"/>
                  <a:pt x="81" y="48"/>
                </a:cubicBezTo>
                <a:cubicBezTo>
                  <a:pt x="67" y="48"/>
                  <a:pt x="55" y="56"/>
                  <a:pt x="50" y="68"/>
                </a:cubicBezTo>
                <a:cubicBezTo>
                  <a:pt x="45" y="80"/>
                  <a:pt x="48" y="94"/>
                  <a:pt x="57" y="104"/>
                </a:cubicBezTo>
                <a:cubicBezTo>
                  <a:pt x="64" y="110"/>
                  <a:pt x="72" y="113"/>
                  <a:pt x="81" y="113"/>
                </a:cubicBezTo>
                <a:cubicBezTo>
                  <a:pt x="85" y="113"/>
                  <a:pt x="89" y="113"/>
                  <a:pt x="93" y="111"/>
                </a:cubicBezTo>
                <a:cubicBezTo>
                  <a:pt x="105" y="106"/>
                  <a:pt x="113" y="94"/>
                  <a:pt x="113" y="80"/>
                </a:cubicBezTo>
                <a:cubicBezTo>
                  <a:pt x="113" y="77"/>
                  <a:pt x="112" y="73"/>
                  <a:pt x="111" y="70"/>
                </a:cubicBezTo>
                <a:cubicBezTo>
                  <a:pt x="104" y="77"/>
                  <a:pt x="104" y="77"/>
                  <a:pt x="104" y="77"/>
                </a:cubicBezTo>
                <a:cubicBezTo>
                  <a:pt x="104" y="78"/>
                  <a:pt x="104" y="79"/>
                  <a:pt x="104" y="80"/>
                </a:cubicBezTo>
                <a:cubicBezTo>
                  <a:pt x="104" y="90"/>
                  <a:pt x="98" y="99"/>
                  <a:pt x="89" y="102"/>
                </a:cubicBezTo>
                <a:cubicBezTo>
                  <a:pt x="87" y="103"/>
                  <a:pt x="84" y="104"/>
                  <a:pt x="81" y="104"/>
                </a:cubicBezTo>
                <a:cubicBezTo>
                  <a:pt x="74" y="104"/>
                  <a:pt x="69" y="102"/>
                  <a:pt x="64" y="97"/>
                </a:cubicBezTo>
                <a:cubicBezTo>
                  <a:pt x="57" y="90"/>
                  <a:pt x="55" y="80"/>
                  <a:pt x="59" y="71"/>
                </a:cubicBezTo>
                <a:cubicBezTo>
                  <a:pt x="63" y="63"/>
                  <a:pt x="71" y="57"/>
                  <a:pt x="81" y="57"/>
                </a:cubicBezTo>
                <a:close/>
                <a:moveTo>
                  <a:pt x="153" y="47"/>
                </a:moveTo>
                <a:cubicBezTo>
                  <a:pt x="147" y="53"/>
                  <a:pt x="147" y="53"/>
                  <a:pt x="147" y="53"/>
                </a:cubicBezTo>
                <a:cubicBezTo>
                  <a:pt x="144" y="55"/>
                  <a:pt x="141" y="57"/>
                  <a:pt x="137" y="57"/>
                </a:cubicBezTo>
                <a:cubicBezTo>
                  <a:pt x="137" y="57"/>
                  <a:pt x="137" y="57"/>
                  <a:pt x="137" y="57"/>
                </a:cubicBezTo>
                <a:cubicBezTo>
                  <a:pt x="140" y="64"/>
                  <a:pt x="142" y="72"/>
                  <a:pt x="142" y="80"/>
                </a:cubicBezTo>
                <a:cubicBezTo>
                  <a:pt x="142" y="114"/>
                  <a:pt x="114" y="141"/>
                  <a:pt x="81" y="141"/>
                </a:cubicBezTo>
                <a:cubicBezTo>
                  <a:pt x="47" y="141"/>
                  <a:pt x="20" y="114"/>
                  <a:pt x="20" y="80"/>
                </a:cubicBezTo>
                <a:cubicBezTo>
                  <a:pt x="20" y="47"/>
                  <a:pt x="47" y="19"/>
                  <a:pt x="81" y="19"/>
                </a:cubicBezTo>
                <a:cubicBezTo>
                  <a:pt x="89" y="19"/>
                  <a:pt x="97" y="21"/>
                  <a:pt x="104" y="24"/>
                </a:cubicBezTo>
                <a:cubicBezTo>
                  <a:pt x="104" y="24"/>
                  <a:pt x="104" y="24"/>
                  <a:pt x="104" y="24"/>
                </a:cubicBezTo>
                <a:cubicBezTo>
                  <a:pt x="104" y="20"/>
                  <a:pt x="106" y="17"/>
                  <a:pt x="108" y="14"/>
                </a:cubicBezTo>
                <a:cubicBezTo>
                  <a:pt x="114" y="8"/>
                  <a:pt x="114" y="8"/>
                  <a:pt x="114" y="8"/>
                </a:cubicBezTo>
                <a:cubicBezTo>
                  <a:pt x="104" y="3"/>
                  <a:pt x="92" y="0"/>
                  <a:pt x="81" y="0"/>
                </a:cubicBezTo>
                <a:cubicBezTo>
                  <a:pt x="37" y="0"/>
                  <a:pt x="0" y="36"/>
                  <a:pt x="0" y="80"/>
                </a:cubicBezTo>
                <a:cubicBezTo>
                  <a:pt x="0" y="124"/>
                  <a:pt x="37" y="160"/>
                  <a:pt x="81" y="160"/>
                </a:cubicBezTo>
                <a:cubicBezTo>
                  <a:pt x="125" y="160"/>
                  <a:pt x="160" y="124"/>
                  <a:pt x="160" y="80"/>
                </a:cubicBezTo>
                <a:cubicBezTo>
                  <a:pt x="160" y="69"/>
                  <a:pt x="158" y="57"/>
                  <a:pt x="153" y="47"/>
                </a:cubicBezTo>
                <a:close/>
                <a:moveTo>
                  <a:pt x="113" y="41"/>
                </a:moveTo>
                <a:cubicBezTo>
                  <a:pt x="87" y="67"/>
                  <a:pt x="87" y="67"/>
                  <a:pt x="87" y="67"/>
                </a:cubicBezTo>
                <a:cubicBezTo>
                  <a:pt x="85" y="66"/>
                  <a:pt x="83" y="66"/>
                  <a:pt x="81" y="66"/>
                </a:cubicBezTo>
                <a:cubicBezTo>
                  <a:pt x="75" y="66"/>
                  <a:pt x="70" y="69"/>
                  <a:pt x="68" y="75"/>
                </a:cubicBezTo>
                <a:cubicBezTo>
                  <a:pt x="65" y="80"/>
                  <a:pt x="67" y="86"/>
                  <a:pt x="71" y="90"/>
                </a:cubicBezTo>
                <a:cubicBezTo>
                  <a:pt x="73" y="93"/>
                  <a:pt x="77" y="94"/>
                  <a:pt x="81" y="94"/>
                </a:cubicBezTo>
                <a:cubicBezTo>
                  <a:pt x="82" y="94"/>
                  <a:pt x="84" y="94"/>
                  <a:pt x="86" y="93"/>
                </a:cubicBezTo>
                <a:cubicBezTo>
                  <a:pt x="91" y="91"/>
                  <a:pt x="95" y="86"/>
                  <a:pt x="95" y="80"/>
                </a:cubicBezTo>
                <a:cubicBezTo>
                  <a:pt x="95" y="78"/>
                  <a:pt x="94" y="76"/>
                  <a:pt x="93" y="74"/>
                </a:cubicBezTo>
                <a:cubicBezTo>
                  <a:pt x="120" y="47"/>
                  <a:pt x="120" y="47"/>
                  <a:pt x="120" y="47"/>
                </a:cubicBezTo>
                <a:cubicBezTo>
                  <a:pt x="137" y="47"/>
                  <a:pt x="137" y="47"/>
                  <a:pt x="137" y="47"/>
                </a:cubicBezTo>
                <a:cubicBezTo>
                  <a:pt x="138" y="47"/>
                  <a:pt x="139" y="47"/>
                  <a:pt x="140" y="46"/>
                </a:cubicBezTo>
                <a:cubicBezTo>
                  <a:pt x="159" y="27"/>
                  <a:pt x="159" y="27"/>
                  <a:pt x="159" y="27"/>
                </a:cubicBezTo>
                <a:cubicBezTo>
                  <a:pt x="162" y="24"/>
                  <a:pt x="160" y="19"/>
                  <a:pt x="155" y="19"/>
                </a:cubicBezTo>
                <a:cubicBezTo>
                  <a:pt x="141" y="19"/>
                  <a:pt x="141" y="19"/>
                  <a:pt x="141" y="19"/>
                </a:cubicBezTo>
                <a:cubicBezTo>
                  <a:pt x="141" y="5"/>
                  <a:pt x="141" y="5"/>
                  <a:pt x="141" y="5"/>
                </a:cubicBezTo>
                <a:cubicBezTo>
                  <a:pt x="141" y="2"/>
                  <a:pt x="139" y="0"/>
                  <a:pt x="137" y="0"/>
                </a:cubicBezTo>
                <a:cubicBezTo>
                  <a:pt x="136" y="0"/>
                  <a:pt x="134" y="1"/>
                  <a:pt x="133" y="2"/>
                </a:cubicBezTo>
                <a:cubicBezTo>
                  <a:pt x="115" y="21"/>
                  <a:pt x="115" y="21"/>
                  <a:pt x="115" y="21"/>
                </a:cubicBezTo>
                <a:cubicBezTo>
                  <a:pt x="114" y="21"/>
                  <a:pt x="113" y="23"/>
                  <a:pt x="113" y="24"/>
                </a:cubicBezTo>
                <a:lnTo>
                  <a:pt x="113" y="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358D70E0-3BFD-AB7A-EB95-BF6B9C3FD40A}"/>
              </a:ext>
            </a:extLst>
          </p:cNvPr>
          <p:cNvSpPr/>
          <p:nvPr/>
        </p:nvSpPr>
        <p:spPr>
          <a:xfrm rot="10800000">
            <a:off x="608478" y="5113228"/>
            <a:ext cx="850830" cy="850830"/>
          </a:xfrm>
          <a:prstGeom prst="arc">
            <a:avLst>
              <a:gd name="adj1" fmla="val 54156"/>
              <a:gd name="adj2" fmla="val 10672350"/>
            </a:avLst>
          </a:prstGeom>
          <a:ln w="41275" cap="rnd">
            <a:solidFill>
              <a:schemeClr val="bg1">
                <a:lumMod val="8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70E4204-B012-2B3C-83E8-672E013D36EC}"/>
              </a:ext>
            </a:extLst>
          </p:cNvPr>
          <p:cNvSpPr txBox="1"/>
          <p:nvPr/>
        </p:nvSpPr>
        <p:spPr>
          <a:xfrm>
            <a:off x="6596724" y="4892539"/>
            <a:ext cx="4659135" cy="1232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Kryteria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zostały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opracowane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dla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tych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grup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produktowych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,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które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uznano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za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najbardziej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odpowiednie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do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wdrożenia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GPP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zarówno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ze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względu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na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wartość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zamówień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jak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i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wpływ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na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środowisko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.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Kryteria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są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rezultatem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bliskiej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współpracy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służb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Komisji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Europejskiej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,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przedstawicieli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przemysłu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,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społeczeństwa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oraz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państw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DM Sans Light" pitchFamily="2" charset="0"/>
              </a:rPr>
              <a:t>członkowskich</a:t>
            </a:r>
            <a:r>
              <a:rPr lang="en-GB" sz="1000" dirty="0">
                <a:solidFill>
                  <a:schemeClr val="bg1"/>
                </a:solidFill>
                <a:latin typeface="DM Sans Light" pitchFamily="2" charset="0"/>
              </a:rPr>
              <a:t>.</a:t>
            </a:r>
          </a:p>
          <a:p>
            <a:pPr>
              <a:lnSpc>
                <a:spcPts val="1500"/>
              </a:lnSpc>
            </a:pPr>
            <a:endParaRPr lang="en-GB" sz="1000" dirty="0">
              <a:solidFill>
                <a:schemeClr val="bg1"/>
              </a:solidFill>
              <a:latin typeface="DM Sans Light" pitchFamily="2" charset="0"/>
            </a:endParaRPr>
          </a:p>
          <a:p>
            <a:pPr>
              <a:lnSpc>
                <a:spcPts val="1500"/>
              </a:lnSpc>
            </a:pPr>
            <a:r>
              <a:rPr lang="en-GB" sz="1000" i="1" dirty="0">
                <a:solidFill>
                  <a:schemeClr val="bg1"/>
                </a:solidFill>
                <a:latin typeface="DM Sans Light" pitchFamily="2" charset="0"/>
              </a:rPr>
              <a:t>https://</a:t>
            </a:r>
            <a:r>
              <a:rPr lang="en-GB" sz="1000" i="1" dirty="0" err="1">
                <a:solidFill>
                  <a:schemeClr val="bg1"/>
                </a:solidFill>
                <a:latin typeface="DM Sans Light" pitchFamily="2" charset="0"/>
              </a:rPr>
              <a:t>www.gov.pl</a:t>
            </a:r>
            <a:r>
              <a:rPr lang="en-GB" sz="1000" i="1" dirty="0">
                <a:solidFill>
                  <a:schemeClr val="bg1"/>
                </a:solidFill>
                <a:latin typeface="DM Sans Light" pitchFamily="2" charset="0"/>
              </a:rPr>
              <a:t>/web/</a:t>
            </a:r>
            <a:r>
              <a:rPr lang="en-GB" sz="1000" i="1" dirty="0" err="1">
                <a:solidFill>
                  <a:schemeClr val="bg1"/>
                </a:solidFill>
                <a:latin typeface="DM Sans Light" pitchFamily="2" charset="0"/>
              </a:rPr>
              <a:t>uzp</a:t>
            </a:r>
            <a:r>
              <a:rPr lang="en-GB" sz="1000" i="1" dirty="0">
                <a:solidFill>
                  <a:schemeClr val="bg1"/>
                </a:solidFill>
                <a:latin typeface="DM Sans Light" pitchFamily="2" charset="0"/>
              </a:rPr>
              <a:t>/</a:t>
            </a:r>
            <a:r>
              <a:rPr lang="en-GB" sz="1000" i="1" dirty="0" err="1">
                <a:solidFill>
                  <a:schemeClr val="bg1"/>
                </a:solidFill>
                <a:latin typeface="DM Sans Light" pitchFamily="2" charset="0"/>
              </a:rPr>
              <a:t>kryteria-srodowiskowe-gpp</a:t>
            </a:r>
            <a:endParaRPr lang="en-GB" sz="1000" i="1" dirty="0">
              <a:solidFill>
                <a:schemeClr val="bg1"/>
              </a:solidFill>
              <a:latin typeface="DM Sans Light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0BFC63D-9D17-A2FA-93C2-8AA6A5735E90}"/>
              </a:ext>
            </a:extLst>
          </p:cNvPr>
          <p:cNvSpPr txBox="1"/>
          <p:nvPr/>
        </p:nvSpPr>
        <p:spPr>
          <a:xfrm>
            <a:off x="6596723" y="4492429"/>
            <a:ext cx="3471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DM Sans SemiBold" pitchFamily="2" charset="0"/>
              </a:rPr>
              <a:t>Kryteria środowiskowe - GPP</a:t>
            </a:r>
            <a:endParaRPr lang="en-GB" sz="2000" b="1" dirty="0">
              <a:solidFill>
                <a:schemeClr val="bg1"/>
              </a:solidFill>
              <a:latin typeface="DM Sans SemiBold" pitchFamily="2" charset="0"/>
            </a:endParaRPr>
          </a:p>
        </p:txBody>
      </p:sp>
      <p:pic>
        <p:nvPicPr>
          <p:cNvPr id="6" name="Symbol zastępczy obrazu 5" descr="Obraz zawierający książka, Liść, osoba, roślina&#10;&#10;Opis wygenerowany automatycznie">
            <a:extLst>
              <a:ext uri="{FF2B5EF4-FFF2-40B4-BE49-F238E27FC236}">
                <a16:creationId xmlns:a16="http://schemas.microsoft.com/office/drawing/2014/main" id="{53BBA27C-8A49-7468-2A3A-41C36FB30B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" r="1650"/>
          <a:stretch>
            <a:fillRect/>
          </a:stretch>
        </p:blipFill>
        <p:spPr/>
      </p:pic>
      <p:sp>
        <p:nvSpPr>
          <p:cNvPr id="7" name="TextBox 44">
            <a:extLst>
              <a:ext uri="{FF2B5EF4-FFF2-40B4-BE49-F238E27FC236}">
                <a16:creationId xmlns:a16="http://schemas.microsoft.com/office/drawing/2014/main" id="{60EA38E4-9865-6E7A-FE4F-7FE63D3D30D9}"/>
              </a:ext>
            </a:extLst>
          </p:cNvPr>
          <p:cNvSpPr txBox="1"/>
          <p:nvPr/>
        </p:nvSpPr>
        <p:spPr>
          <a:xfrm>
            <a:off x="1690377" y="2545579"/>
            <a:ext cx="4111845" cy="277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pl-PL" sz="1200" b="1" i="0" dirty="0">
                <a:effectLst/>
                <a:latin typeface="DM Sans Light" pitchFamily="2" charset="0"/>
              </a:rPr>
              <a:t>Najkorzystniejsza oferta może zostać wybrana na podstawie:</a:t>
            </a:r>
            <a:endParaRPr lang="en-GB" sz="1200" b="1" dirty="0">
              <a:latin typeface="DM Sans Light" pitchFamily="2" charset="0"/>
            </a:endParaRPr>
          </a:p>
        </p:txBody>
      </p:sp>
      <p:sp>
        <p:nvSpPr>
          <p:cNvPr id="8" name="TextBox 44">
            <a:extLst>
              <a:ext uri="{FF2B5EF4-FFF2-40B4-BE49-F238E27FC236}">
                <a16:creationId xmlns:a16="http://schemas.microsoft.com/office/drawing/2014/main" id="{D310A86A-4858-9397-94A2-AEFED0200532}"/>
              </a:ext>
            </a:extLst>
          </p:cNvPr>
          <p:cNvSpPr txBox="1"/>
          <p:nvPr/>
        </p:nvSpPr>
        <p:spPr>
          <a:xfrm>
            <a:off x="1690376" y="3956259"/>
            <a:ext cx="4111845" cy="469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pl-PL" sz="1200" b="1" i="0" dirty="0">
                <a:effectLst/>
                <a:latin typeface="DM Sans Light" pitchFamily="2" charset="0"/>
              </a:rPr>
              <a:t>Kryteriami jakościowymi mogą być w szczególności kryteria odnoszące się do: </a:t>
            </a:r>
            <a:endParaRPr lang="en-GB" sz="1200" b="1" dirty="0">
              <a:latin typeface="DM Sans Light" pitchFamily="2" charset="0"/>
            </a:endParaRPr>
          </a:p>
        </p:txBody>
      </p:sp>
      <p:sp>
        <p:nvSpPr>
          <p:cNvPr id="9" name="TextBox 44">
            <a:extLst>
              <a:ext uri="{FF2B5EF4-FFF2-40B4-BE49-F238E27FC236}">
                <a16:creationId xmlns:a16="http://schemas.microsoft.com/office/drawing/2014/main" id="{60903EB7-F94E-FD3F-5501-B9C397567F26}"/>
              </a:ext>
            </a:extLst>
          </p:cNvPr>
          <p:cNvSpPr txBox="1"/>
          <p:nvPr/>
        </p:nvSpPr>
        <p:spPr>
          <a:xfrm>
            <a:off x="1690377" y="4897347"/>
            <a:ext cx="4078430" cy="1227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l-PL" sz="1000" b="1" kern="100" dirty="0"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pl-PL" sz="10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Ja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kości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w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tym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do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parametrów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technicznych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właściwości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estetycznych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funkcjonalnych</a:t>
            </a:r>
            <a:r>
              <a:rPr lang="pl-PL" sz="1000" b="1" kern="100" dirty="0"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br>
              <a:rPr lang="pl-PL" sz="1000" b="1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pl-PL" sz="1000" b="1" kern="100" dirty="0"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2. A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spektów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środowiskowych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w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tym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efektywności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energetycznej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przedmiotu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zamówienia</a:t>
            </a:r>
            <a:r>
              <a:rPr lang="pl-PL" sz="1000" b="1" kern="100" dirty="0"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br>
              <a:rPr lang="pl-PL" sz="1000" b="1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pl-PL" sz="1000" b="1" kern="100" dirty="0"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3. A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spektów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innowacyjnych</a:t>
            </a:r>
            <a:r>
              <a:rPr lang="pl-PL" sz="1000" b="1" kern="100" dirty="0"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pl-PL" sz="1000" b="1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096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lock Arc 88">
            <a:extLst>
              <a:ext uri="{FF2B5EF4-FFF2-40B4-BE49-F238E27FC236}">
                <a16:creationId xmlns:a16="http://schemas.microsoft.com/office/drawing/2014/main" id="{81342F5E-D45C-3B9E-C2DD-DB72A372BE61}"/>
              </a:ext>
            </a:extLst>
          </p:cNvPr>
          <p:cNvSpPr/>
          <p:nvPr/>
        </p:nvSpPr>
        <p:spPr>
          <a:xfrm>
            <a:off x="7620466" y="301752"/>
            <a:ext cx="6889496" cy="6889496"/>
          </a:xfrm>
          <a:prstGeom prst="blockArc">
            <a:avLst>
              <a:gd name="adj1" fmla="val 10753958"/>
              <a:gd name="adj2" fmla="val 10519763"/>
              <a:gd name="adj3" fmla="val 10069"/>
            </a:avLst>
          </a:prstGeom>
          <a:solidFill>
            <a:schemeClr val="bg2">
              <a:lumMod val="9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44DCDBC-710D-F896-81F3-79AF52377B5A}"/>
              </a:ext>
            </a:extLst>
          </p:cNvPr>
          <p:cNvSpPr/>
          <p:nvPr/>
        </p:nvSpPr>
        <p:spPr>
          <a:xfrm>
            <a:off x="6260446" y="503138"/>
            <a:ext cx="5496124" cy="5496124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lumMod val="75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Symbol zastępczy obrazu 3" descr="Obraz zawierający Ludzka twarz, osoba, ubrania, Marynarka&#10;&#10;Opis wygenerowany automatycznie">
            <a:extLst>
              <a:ext uri="{FF2B5EF4-FFF2-40B4-BE49-F238E27FC236}">
                <a16:creationId xmlns:a16="http://schemas.microsoft.com/office/drawing/2014/main" id="{AFCEE48A-8237-1043-378F-BE3DC4ADE7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" r="46"/>
          <a:stretch>
            <a:fillRect/>
          </a:stretch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0C0787-10D2-62F3-EE29-8243A46F5927}"/>
              </a:ext>
            </a:extLst>
          </p:cNvPr>
          <p:cNvSpPr txBox="1"/>
          <p:nvPr/>
        </p:nvSpPr>
        <p:spPr>
          <a:xfrm>
            <a:off x="532166" y="520280"/>
            <a:ext cx="593069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40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Zielone zamówienia publiczne</a:t>
            </a:r>
            <a:r>
              <a:rPr lang="en-GB" sz="40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pl-PL" sz="40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jako narzędzie do kształtowania nowych standardów w PZP.</a:t>
            </a:r>
            <a:endParaRPr lang="en-US" sz="40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4B28F3C4-C523-83A5-D953-578D80EEA1B4}"/>
              </a:ext>
            </a:extLst>
          </p:cNvPr>
          <p:cNvSpPr/>
          <p:nvPr/>
        </p:nvSpPr>
        <p:spPr>
          <a:xfrm flipH="1">
            <a:off x="3068686" y="4834368"/>
            <a:ext cx="2497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0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DM Sans SemiBold" pitchFamily="2" charset="0"/>
              </a:rPr>
              <a:t>Klaudia </a:t>
            </a:r>
            <a:r>
              <a:rPr lang="pl-PL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DM Sans SemiBold" pitchFamily="2" charset="0"/>
              </a:rPr>
              <a:t>Mańka</a:t>
            </a:r>
            <a:endParaRPr lang="en-GB" sz="2000" b="1" spc="-50" dirty="0">
              <a:solidFill>
                <a:schemeClr val="tx1">
                  <a:lumMod val="75000"/>
                  <a:lumOff val="25000"/>
                </a:schemeClr>
              </a:solidFill>
              <a:latin typeface="DM Sans SemiBold" pitchFamily="2" charset="0"/>
            </a:endParaRP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E0B261F8-5463-0DA4-4F93-0D971FC2DCC4}"/>
              </a:ext>
            </a:extLst>
          </p:cNvPr>
          <p:cNvSpPr txBox="1"/>
          <p:nvPr/>
        </p:nvSpPr>
        <p:spPr>
          <a:xfrm flipH="1">
            <a:off x="4087192" y="5194903"/>
            <a:ext cx="14790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DM Sans Medium" pitchFamily="2" charset="0"/>
              </a:rPr>
              <a:t>Radca Prawny</a:t>
            </a:r>
            <a:endParaRPr lang="en-GB" sz="1400" dirty="0">
              <a:solidFill>
                <a:schemeClr val="bg1">
                  <a:lumMod val="75000"/>
                </a:schemeClr>
              </a:solidFill>
              <a:latin typeface="DM Sans Medium" pitchFamily="2" charset="0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06F966D6-0796-38C0-39BC-AAC27E210AB1}"/>
              </a:ext>
            </a:extLst>
          </p:cNvPr>
          <p:cNvSpPr txBox="1"/>
          <p:nvPr/>
        </p:nvSpPr>
        <p:spPr>
          <a:xfrm flipH="1">
            <a:off x="613188" y="5234478"/>
            <a:ext cx="1739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M Sans Regular" pitchFamily="2" charset="0"/>
              </a:rPr>
              <a:t>www.</a:t>
            </a: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M Sans Regular" pitchFamily="2" charset="0"/>
              </a:rPr>
              <a:t>kancelaria-fk.pl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DM Sans Regular" pitchFamily="2" charset="0"/>
            </a:endParaRPr>
          </a:p>
        </p:txBody>
      </p:sp>
      <p:cxnSp>
        <p:nvCxnSpPr>
          <p:cNvPr id="6" name="Straight Arrow Connector 16">
            <a:extLst>
              <a:ext uri="{FF2B5EF4-FFF2-40B4-BE49-F238E27FC236}">
                <a16:creationId xmlns:a16="http://schemas.microsoft.com/office/drawing/2014/main" id="{07888329-6093-4BE1-80DE-FB4A5CD6A2E0}"/>
              </a:ext>
            </a:extLst>
          </p:cNvPr>
          <p:cNvCxnSpPr>
            <a:cxnSpLocks/>
          </p:cNvCxnSpPr>
          <p:nvPr/>
        </p:nvCxnSpPr>
        <p:spPr>
          <a:xfrm flipH="1">
            <a:off x="2251276" y="5398561"/>
            <a:ext cx="1876737" cy="0"/>
          </a:xfrm>
          <a:prstGeom prst="straightConnector1">
            <a:avLst/>
          </a:prstGeom>
          <a:ln w="10160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3">
            <a:extLst>
              <a:ext uri="{FF2B5EF4-FFF2-40B4-BE49-F238E27FC236}">
                <a16:creationId xmlns:a16="http://schemas.microsoft.com/office/drawing/2014/main" id="{6DBE4AF5-6C48-F1EB-05A5-966EA8865681}"/>
              </a:ext>
            </a:extLst>
          </p:cNvPr>
          <p:cNvSpPr/>
          <p:nvPr/>
        </p:nvSpPr>
        <p:spPr>
          <a:xfrm flipH="1">
            <a:off x="613188" y="4232370"/>
            <a:ext cx="2497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DM Sans SemiBold" pitchFamily="2" charset="0"/>
              </a:rPr>
              <a:t>Prowadzący:</a:t>
            </a:r>
            <a:endParaRPr lang="en-GB" sz="2000" spc="-50" dirty="0">
              <a:solidFill>
                <a:schemeClr val="tx1">
                  <a:lumMod val="75000"/>
                  <a:lumOff val="25000"/>
                </a:schemeClr>
              </a:solidFill>
              <a:latin typeface="DM Sans SemiBold" pitchFamily="2" charset="0"/>
            </a:endParaRPr>
          </a:p>
        </p:txBody>
      </p:sp>
      <p:pic>
        <p:nvPicPr>
          <p:cNvPr id="10" name="Symbol zastępczy obrazu 3" descr="Obraz zawierający tekst, zrzut ekranu, Czcionka, Grafika&#10;&#10;Opis wygenerowany automatycznie">
            <a:extLst>
              <a:ext uri="{FF2B5EF4-FFF2-40B4-BE49-F238E27FC236}">
                <a16:creationId xmlns:a16="http://schemas.microsoft.com/office/drawing/2014/main" id="{FF6047C8-84A7-3143-B6DE-A64A07236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430" y="4030482"/>
            <a:ext cx="2007881" cy="2007881"/>
          </a:xfrm>
          <a:custGeom>
            <a:avLst/>
            <a:gdLst>
              <a:gd name="connsiteX0" fmla="*/ 2418078 w 4836156"/>
              <a:gd name="connsiteY0" fmla="*/ 0 h 4836156"/>
              <a:gd name="connsiteX1" fmla="*/ 4836156 w 4836156"/>
              <a:gd name="connsiteY1" fmla="*/ 2418078 h 4836156"/>
              <a:gd name="connsiteX2" fmla="*/ 2418078 w 4836156"/>
              <a:gd name="connsiteY2" fmla="*/ 4836156 h 4836156"/>
              <a:gd name="connsiteX3" fmla="*/ 0 w 4836156"/>
              <a:gd name="connsiteY3" fmla="*/ 2418078 h 4836156"/>
              <a:gd name="connsiteX4" fmla="*/ 2418078 w 4836156"/>
              <a:gd name="connsiteY4" fmla="*/ 0 h 483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6156" h="4836156">
                <a:moveTo>
                  <a:pt x="2418078" y="0"/>
                </a:moveTo>
                <a:cubicBezTo>
                  <a:pt x="3753546" y="0"/>
                  <a:pt x="4836156" y="1082610"/>
                  <a:pt x="4836156" y="2418078"/>
                </a:cubicBezTo>
                <a:cubicBezTo>
                  <a:pt x="4836156" y="3753546"/>
                  <a:pt x="3753546" y="4836156"/>
                  <a:pt x="2418078" y="4836156"/>
                </a:cubicBezTo>
                <a:cubicBezTo>
                  <a:pt x="1082610" y="4836156"/>
                  <a:pt x="0" y="3753546"/>
                  <a:pt x="0" y="2418078"/>
                </a:cubicBezTo>
                <a:cubicBezTo>
                  <a:pt x="0" y="1082610"/>
                  <a:pt x="1082610" y="0"/>
                  <a:pt x="241807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17982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0A83900-DE61-8B4E-7E0A-6A46E5B3A613}"/>
              </a:ext>
            </a:extLst>
          </p:cNvPr>
          <p:cNvSpPr txBox="1"/>
          <p:nvPr/>
        </p:nvSpPr>
        <p:spPr>
          <a:xfrm>
            <a:off x="532164" y="520280"/>
            <a:ext cx="586447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17. Rachunek kosztów </a:t>
            </a:r>
            <a:r>
              <a:rPr lang="pl-PL" sz="48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cyklu życia</a:t>
            </a:r>
            <a:endParaRPr lang="en-US" sz="48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94C08F0-F83C-9CB4-D3E4-CE138ED1CDBF}"/>
              </a:ext>
            </a:extLst>
          </p:cNvPr>
          <p:cNvCxnSpPr>
            <a:cxnSpLocks/>
          </p:cNvCxnSpPr>
          <p:nvPr/>
        </p:nvCxnSpPr>
        <p:spPr>
          <a:xfrm>
            <a:off x="1609890" y="2834640"/>
            <a:ext cx="0" cy="21987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6C2D17-E4C8-8DC7-1DE5-FFCFDBDB6583}"/>
              </a:ext>
            </a:extLst>
          </p:cNvPr>
          <p:cNvCxnSpPr>
            <a:cxnSpLocks/>
          </p:cNvCxnSpPr>
          <p:nvPr/>
        </p:nvCxnSpPr>
        <p:spPr>
          <a:xfrm>
            <a:off x="1609890" y="3189398"/>
            <a:ext cx="0" cy="9311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09FF923-F9F3-AA0E-B54C-49C8636A9062}"/>
              </a:ext>
            </a:extLst>
          </p:cNvPr>
          <p:cNvSpPr txBox="1"/>
          <p:nvPr/>
        </p:nvSpPr>
        <p:spPr>
          <a:xfrm>
            <a:off x="532165" y="3046890"/>
            <a:ext cx="94103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01</a:t>
            </a:r>
            <a:endParaRPr lang="en-US" sz="48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B13ABF-2A4A-D3EB-AF0C-241186A95D8C}"/>
              </a:ext>
            </a:extLst>
          </p:cNvPr>
          <p:cNvSpPr txBox="1"/>
          <p:nvPr/>
        </p:nvSpPr>
        <p:spPr>
          <a:xfrm>
            <a:off x="1955658" y="3130531"/>
            <a:ext cx="3755568" cy="1980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poniesione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przez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zamawiającego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lub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innych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użytkowników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związane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z: </a:t>
            </a:r>
            <a:endParaRPr lang="pl-PL" sz="1200" b="1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nabyciem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użytkowaniem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w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szczególności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z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zużyciem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energii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br>
              <a:rPr lang="pl-PL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innych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zasobów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utrzymaniem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wycofaniem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z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eksploatacji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w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szczególności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koszty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rozbiórki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recyklingu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; 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2" name="Straight Connector 21">
            <a:extLst>
              <a:ext uri="{FF2B5EF4-FFF2-40B4-BE49-F238E27FC236}">
                <a16:creationId xmlns:a16="http://schemas.microsoft.com/office/drawing/2014/main" id="{D85836CB-8AF1-96DA-A51E-58DEEF11E0D3}"/>
              </a:ext>
            </a:extLst>
          </p:cNvPr>
          <p:cNvCxnSpPr>
            <a:cxnSpLocks/>
          </p:cNvCxnSpPr>
          <p:nvPr/>
        </p:nvCxnSpPr>
        <p:spPr>
          <a:xfrm>
            <a:off x="7776548" y="2801389"/>
            <a:ext cx="0" cy="2269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23">
            <a:extLst>
              <a:ext uri="{FF2B5EF4-FFF2-40B4-BE49-F238E27FC236}">
                <a16:creationId xmlns:a16="http://schemas.microsoft.com/office/drawing/2014/main" id="{D394D025-7A09-707D-CD84-06804F7D5F09}"/>
              </a:ext>
            </a:extLst>
          </p:cNvPr>
          <p:cNvCxnSpPr>
            <a:cxnSpLocks/>
          </p:cNvCxnSpPr>
          <p:nvPr/>
        </p:nvCxnSpPr>
        <p:spPr>
          <a:xfrm>
            <a:off x="7776548" y="3100471"/>
            <a:ext cx="0" cy="9311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26">
            <a:extLst>
              <a:ext uri="{FF2B5EF4-FFF2-40B4-BE49-F238E27FC236}">
                <a16:creationId xmlns:a16="http://schemas.microsoft.com/office/drawing/2014/main" id="{46A67395-4BB6-B5B1-1AF4-1C7C56897117}"/>
              </a:ext>
            </a:extLst>
          </p:cNvPr>
          <p:cNvSpPr txBox="1"/>
          <p:nvPr/>
        </p:nvSpPr>
        <p:spPr>
          <a:xfrm>
            <a:off x="6698823" y="2957963"/>
            <a:ext cx="94103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0</a:t>
            </a:r>
            <a:r>
              <a:rPr lang="pl-PL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2</a:t>
            </a:r>
            <a:endParaRPr lang="en-US" sz="48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5" name="TextBox 31">
            <a:extLst>
              <a:ext uri="{FF2B5EF4-FFF2-40B4-BE49-F238E27FC236}">
                <a16:creationId xmlns:a16="http://schemas.microsoft.com/office/drawing/2014/main" id="{1FACBFB0-AD43-2501-47F3-24F75B1B5F41}"/>
              </a:ext>
            </a:extLst>
          </p:cNvPr>
          <p:cNvSpPr txBox="1"/>
          <p:nvPr/>
        </p:nvSpPr>
        <p:spPr>
          <a:xfrm>
            <a:off x="8122315" y="3046890"/>
            <a:ext cx="3755568" cy="1354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</a:rPr>
              <a:t>przypisywane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</a:rPr>
              <a:t>ekologicznym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</a:rPr>
              <a:t>efektom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</a:rPr>
              <a:t>zewnętrznym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związane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z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produktem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usługą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lub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robotami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budowlanymi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w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okresie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ich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cyklu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życia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, o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ile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ich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wartość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pieniężną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można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określić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zweryfikować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, w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szczególności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koszty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emisji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gazów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cieplarnianych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innych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zanieczyszczeń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oraz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inne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związane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z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łagodzeniem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zmian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klimatu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.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8" name="TextBox 10">
            <a:extLst>
              <a:ext uri="{FF2B5EF4-FFF2-40B4-BE49-F238E27FC236}">
                <a16:creationId xmlns:a16="http://schemas.microsoft.com/office/drawing/2014/main" id="{8D8226CF-AB74-792F-07D7-F857F29F730B}"/>
              </a:ext>
            </a:extLst>
          </p:cNvPr>
          <p:cNvSpPr txBox="1"/>
          <p:nvPr/>
        </p:nvSpPr>
        <p:spPr>
          <a:xfrm>
            <a:off x="532164" y="2314014"/>
            <a:ext cx="8458049" cy="363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l-PL" sz="1600" b="1" kern="100" dirty="0"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Do kosztów takich </a:t>
            </a:r>
            <a:r>
              <a:rPr lang="pl-PL" sz="1600" b="1" u="sng" kern="100" dirty="0">
                <a:solidFill>
                  <a:srgbClr val="9CEE69"/>
                </a:solidFill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należą</a:t>
            </a:r>
            <a:r>
              <a:rPr lang="en-US" sz="1600" b="1" u="sng" kern="100" dirty="0">
                <a:solidFill>
                  <a:srgbClr val="9CEE69"/>
                </a:solidFill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pl-PL" sz="1600" b="1" u="sng" kern="100" dirty="0">
                <a:solidFill>
                  <a:srgbClr val="9CEE69"/>
                </a:solidFill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w szczególności </a:t>
            </a:r>
            <a:r>
              <a:rPr lang="en-US" sz="1600" b="1" kern="100" dirty="0">
                <a:effectLst/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w </a:t>
            </a:r>
            <a:r>
              <a:rPr lang="pl-PL" sz="1600" b="1" kern="100" dirty="0">
                <a:latin typeface="DM Sans Medium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koszty:</a:t>
            </a:r>
            <a:endParaRPr lang="pl-PL" sz="1600" b="1" kern="100" dirty="0">
              <a:effectLst/>
              <a:latin typeface="DM Sans Medium" pitchFamily="2" charset="-18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9" name="Obraz 58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7E861081-6159-7126-6AF1-E68CF56B3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017" y="288481"/>
            <a:ext cx="2136127" cy="965596"/>
          </a:xfrm>
          <a:prstGeom prst="rect">
            <a:avLst/>
          </a:prstGeom>
        </p:spPr>
      </p:pic>
      <p:grpSp>
        <p:nvGrpSpPr>
          <p:cNvPr id="60" name="Grupa 59">
            <a:extLst>
              <a:ext uri="{FF2B5EF4-FFF2-40B4-BE49-F238E27FC236}">
                <a16:creationId xmlns:a16="http://schemas.microsoft.com/office/drawing/2014/main" id="{99F63246-461C-7AB3-F313-8921C05DF378}"/>
              </a:ext>
            </a:extLst>
          </p:cNvPr>
          <p:cNvGrpSpPr/>
          <p:nvPr/>
        </p:nvGrpSpPr>
        <p:grpSpPr>
          <a:xfrm>
            <a:off x="8854555" y="305554"/>
            <a:ext cx="838462" cy="830162"/>
            <a:chOff x="4527786" y="1890615"/>
            <a:chExt cx="4348457" cy="4305412"/>
          </a:xfrm>
        </p:grpSpPr>
        <p:sp>
          <p:nvSpPr>
            <p:cNvPr id="61" name="Teardrop 4">
              <a:extLst>
                <a:ext uri="{FF2B5EF4-FFF2-40B4-BE49-F238E27FC236}">
                  <a16:creationId xmlns:a16="http://schemas.microsoft.com/office/drawing/2014/main" id="{131AC831-B9AB-F3EA-63E0-107EE855156A}"/>
                </a:ext>
              </a:extLst>
            </p:cNvPr>
            <p:cNvSpPr/>
            <p:nvPr/>
          </p:nvSpPr>
          <p:spPr>
            <a:xfrm rot="8100000">
              <a:off x="6361581" y="1890615"/>
              <a:ext cx="1720668" cy="1720667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ardrop 6">
              <a:extLst>
                <a:ext uri="{FF2B5EF4-FFF2-40B4-BE49-F238E27FC236}">
                  <a16:creationId xmlns:a16="http://schemas.microsoft.com/office/drawing/2014/main" id="{865B9442-FD64-A092-25DF-57FF99B5704A}"/>
                </a:ext>
              </a:extLst>
            </p:cNvPr>
            <p:cNvSpPr/>
            <p:nvPr/>
          </p:nvSpPr>
          <p:spPr>
            <a:xfrm rot="13500000">
              <a:off x="7578967" y="3394683"/>
              <a:ext cx="1297275" cy="1297276"/>
            </a:xfrm>
            <a:prstGeom prst="teardrop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>
                    <a:lumMod val="75000"/>
                  </a:schemeClr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Teardrop 7">
              <a:extLst>
                <a:ext uri="{FF2B5EF4-FFF2-40B4-BE49-F238E27FC236}">
                  <a16:creationId xmlns:a16="http://schemas.microsoft.com/office/drawing/2014/main" id="{1BF0079F-E5BF-5834-0159-BD07C92152BF}"/>
                </a:ext>
              </a:extLst>
            </p:cNvPr>
            <p:cNvSpPr/>
            <p:nvPr/>
          </p:nvSpPr>
          <p:spPr>
            <a:xfrm rot="18900000">
              <a:off x="6361580" y="4475360"/>
              <a:ext cx="1720668" cy="1720667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ABD07CC4-52A2-C08F-9566-76E095384B8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5" y="2293748"/>
              <a:ext cx="914400" cy="914400"/>
            </a:xfrm>
            <a:custGeom>
              <a:avLst/>
              <a:gdLst>
                <a:gd name="T0" fmla="*/ 153 w 160"/>
                <a:gd name="T1" fmla="*/ 65 h 160"/>
                <a:gd name="T2" fmla="*/ 142 w 160"/>
                <a:gd name="T3" fmla="*/ 64 h 160"/>
                <a:gd name="T4" fmla="*/ 134 w 160"/>
                <a:gd name="T5" fmla="*/ 56 h 160"/>
                <a:gd name="T6" fmla="*/ 136 w 160"/>
                <a:gd name="T7" fmla="*/ 46 h 160"/>
                <a:gd name="T8" fmla="*/ 140 w 160"/>
                <a:gd name="T9" fmla="*/ 38 h 160"/>
                <a:gd name="T10" fmla="*/ 140 w 160"/>
                <a:gd name="T11" fmla="*/ 27 h 160"/>
                <a:gd name="T12" fmla="*/ 131 w 160"/>
                <a:gd name="T13" fmla="*/ 19 h 160"/>
                <a:gd name="T14" fmla="*/ 121 w 160"/>
                <a:gd name="T15" fmla="*/ 17 h 160"/>
                <a:gd name="T16" fmla="*/ 113 w 160"/>
                <a:gd name="T17" fmla="*/ 24 h 160"/>
                <a:gd name="T18" fmla="*/ 102 w 160"/>
                <a:gd name="T19" fmla="*/ 24 h 160"/>
                <a:gd name="T20" fmla="*/ 96 w 160"/>
                <a:gd name="T21" fmla="*/ 16 h 160"/>
                <a:gd name="T22" fmla="*/ 94 w 160"/>
                <a:gd name="T23" fmla="*/ 6 h 160"/>
                <a:gd name="T24" fmla="*/ 86 w 160"/>
                <a:gd name="T25" fmla="*/ 0 h 160"/>
                <a:gd name="T26" fmla="*/ 73 w 160"/>
                <a:gd name="T27" fmla="*/ 0 h 160"/>
                <a:gd name="T28" fmla="*/ 65 w 160"/>
                <a:gd name="T29" fmla="*/ 6 h 160"/>
                <a:gd name="T30" fmla="*/ 64 w 160"/>
                <a:gd name="T31" fmla="*/ 16 h 160"/>
                <a:gd name="T32" fmla="*/ 57 w 160"/>
                <a:gd name="T33" fmla="*/ 24 h 160"/>
                <a:gd name="T34" fmla="*/ 46 w 160"/>
                <a:gd name="T35" fmla="*/ 24 h 160"/>
                <a:gd name="T36" fmla="*/ 38 w 160"/>
                <a:gd name="T37" fmla="*/ 17 h 160"/>
                <a:gd name="T38" fmla="*/ 27 w 160"/>
                <a:gd name="T39" fmla="*/ 19 h 160"/>
                <a:gd name="T40" fmla="*/ 19 w 160"/>
                <a:gd name="T41" fmla="*/ 27 h 160"/>
                <a:gd name="T42" fmla="*/ 17 w 160"/>
                <a:gd name="T43" fmla="*/ 38 h 160"/>
                <a:gd name="T44" fmla="*/ 24 w 160"/>
                <a:gd name="T45" fmla="*/ 46 h 160"/>
                <a:gd name="T46" fmla="*/ 24 w 160"/>
                <a:gd name="T47" fmla="*/ 56 h 160"/>
                <a:gd name="T48" fmla="*/ 16 w 160"/>
                <a:gd name="T49" fmla="*/ 64 h 160"/>
                <a:gd name="T50" fmla="*/ 6 w 160"/>
                <a:gd name="T51" fmla="*/ 65 h 160"/>
                <a:gd name="T52" fmla="*/ 0 w 160"/>
                <a:gd name="T53" fmla="*/ 73 h 160"/>
                <a:gd name="T54" fmla="*/ 0 w 160"/>
                <a:gd name="T55" fmla="*/ 86 h 160"/>
                <a:gd name="T56" fmla="*/ 6 w 160"/>
                <a:gd name="T57" fmla="*/ 93 h 160"/>
                <a:gd name="T58" fmla="*/ 16 w 160"/>
                <a:gd name="T59" fmla="*/ 96 h 160"/>
                <a:gd name="T60" fmla="*/ 24 w 160"/>
                <a:gd name="T61" fmla="*/ 102 h 160"/>
                <a:gd name="T62" fmla="*/ 24 w 160"/>
                <a:gd name="T63" fmla="*/ 113 h 160"/>
                <a:gd name="T64" fmla="*/ 17 w 160"/>
                <a:gd name="T65" fmla="*/ 121 h 160"/>
                <a:gd name="T66" fmla="*/ 19 w 160"/>
                <a:gd name="T67" fmla="*/ 131 h 160"/>
                <a:gd name="T68" fmla="*/ 27 w 160"/>
                <a:gd name="T69" fmla="*/ 141 h 160"/>
                <a:gd name="T70" fmla="*/ 38 w 160"/>
                <a:gd name="T71" fmla="*/ 141 h 160"/>
                <a:gd name="T72" fmla="*/ 46 w 160"/>
                <a:gd name="T73" fmla="*/ 136 h 160"/>
                <a:gd name="T74" fmla="*/ 57 w 160"/>
                <a:gd name="T75" fmla="*/ 134 h 160"/>
                <a:gd name="T76" fmla="*/ 64 w 160"/>
                <a:gd name="T77" fmla="*/ 142 h 160"/>
                <a:gd name="T78" fmla="*/ 65 w 160"/>
                <a:gd name="T79" fmla="*/ 153 h 160"/>
                <a:gd name="T80" fmla="*/ 73 w 160"/>
                <a:gd name="T81" fmla="*/ 160 h 160"/>
                <a:gd name="T82" fmla="*/ 86 w 160"/>
                <a:gd name="T83" fmla="*/ 160 h 160"/>
                <a:gd name="T84" fmla="*/ 94 w 160"/>
                <a:gd name="T85" fmla="*/ 153 h 160"/>
                <a:gd name="T86" fmla="*/ 96 w 160"/>
                <a:gd name="T87" fmla="*/ 142 h 160"/>
                <a:gd name="T88" fmla="*/ 102 w 160"/>
                <a:gd name="T89" fmla="*/ 134 h 160"/>
                <a:gd name="T90" fmla="*/ 113 w 160"/>
                <a:gd name="T91" fmla="*/ 136 h 160"/>
                <a:gd name="T92" fmla="*/ 121 w 160"/>
                <a:gd name="T93" fmla="*/ 141 h 160"/>
                <a:gd name="T94" fmla="*/ 131 w 160"/>
                <a:gd name="T95" fmla="*/ 141 h 160"/>
                <a:gd name="T96" fmla="*/ 140 w 160"/>
                <a:gd name="T97" fmla="*/ 131 h 160"/>
                <a:gd name="T98" fmla="*/ 140 w 160"/>
                <a:gd name="T99" fmla="*/ 121 h 160"/>
                <a:gd name="T100" fmla="*/ 136 w 160"/>
                <a:gd name="T101" fmla="*/ 113 h 160"/>
                <a:gd name="T102" fmla="*/ 134 w 160"/>
                <a:gd name="T103" fmla="*/ 102 h 160"/>
                <a:gd name="T104" fmla="*/ 142 w 160"/>
                <a:gd name="T105" fmla="*/ 96 h 160"/>
                <a:gd name="T106" fmla="*/ 153 w 160"/>
                <a:gd name="T107" fmla="*/ 93 h 160"/>
                <a:gd name="T108" fmla="*/ 160 w 160"/>
                <a:gd name="T109" fmla="*/ 86 h 160"/>
                <a:gd name="T110" fmla="*/ 160 w 160"/>
                <a:gd name="T111" fmla="*/ 73 h 160"/>
                <a:gd name="T112" fmla="*/ 153 w 160"/>
                <a:gd name="T113" fmla="*/ 65 h 160"/>
                <a:gd name="T114" fmla="*/ 80 w 160"/>
                <a:gd name="T115" fmla="*/ 109 h 160"/>
                <a:gd name="T116" fmla="*/ 51 w 160"/>
                <a:gd name="T117" fmla="*/ 80 h 160"/>
                <a:gd name="T118" fmla="*/ 80 w 160"/>
                <a:gd name="T119" fmla="*/ 51 h 160"/>
                <a:gd name="T120" fmla="*/ 108 w 160"/>
                <a:gd name="T121" fmla="*/ 80 h 160"/>
                <a:gd name="T122" fmla="*/ 80 w 160"/>
                <a:gd name="T123" fmla="*/ 10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" h="160">
                  <a:moveTo>
                    <a:pt x="153" y="65"/>
                  </a:moveTo>
                  <a:cubicBezTo>
                    <a:pt x="142" y="64"/>
                    <a:pt x="142" y="64"/>
                    <a:pt x="142" y="64"/>
                  </a:cubicBezTo>
                  <a:cubicBezTo>
                    <a:pt x="139" y="64"/>
                    <a:pt x="136" y="61"/>
                    <a:pt x="134" y="56"/>
                  </a:cubicBezTo>
                  <a:cubicBezTo>
                    <a:pt x="132" y="53"/>
                    <a:pt x="132" y="48"/>
                    <a:pt x="136" y="46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4" y="35"/>
                    <a:pt x="144" y="30"/>
                    <a:pt x="140" y="27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9" y="16"/>
                    <a:pt x="124" y="16"/>
                    <a:pt x="121" y="17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0" y="25"/>
                    <a:pt x="105" y="25"/>
                    <a:pt x="102" y="24"/>
                  </a:cubicBezTo>
                  <a:cubicBezTo>
                    <a:pt x="99" y="22"/>
                    <a:pt x="96" y="19"/>
                    <a:pt x="96" y="1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2" y="3"/>
                    <a:pt x="89" y="0"/>
                    <a:pt x="86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0" y="0"/>
                    <a:pt x="65" y="3"/>
                    <a:pt x="65" y="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19"/>
                    <a:pt x="60" y="22"/>
                    <a:pt x="57" y="24"/>
                  </a:cubicBezTo>
                  <a:cubicBezTo>
                    <a:pt x="52" y="25"/>
                    <a:pt x="48" y="25"/>
                    <a:pt x="46" y="24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5" y="16"/>
                    <a:pt x="30" y="16"/>
                    <a:pt x="27" y="19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6" y="30"/>
                    <a:pt x="16" y="35"/>
                    <a:pt x="17" y="3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8"/>
                    <a:pt x="25" y="53"/>
                    <a:pt x="24" y="56"/>
                  </a:cubicBezTo>
                  <a:cubicBezTo>
                    <a:pt x="24" y="61"/>
                    <a:pt x="19" y="64"/>
                    <a:pt x="16" y="64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3" y="65"/>
                    <a:pt x="0" y="69"/>
                    <a:pt x="0" y="7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9"/>
                    <a:pt x="3" y="93"/>
                    <a:pt x="6" y="93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9" y="96"/>
                    <a:pt x="24" y="99"/>
                    <a:pt x="24" y="102"/>
                  </a:cubicBezTo>
                  <a:cubicBezTo>
                    <a:pt x="25" y="105"/>
                    <a:pt x="25" y="110"/>
                    <a:pt x="24" y="113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16" y="125"/>
                    <a:pt x="16" y="129"/>
                    <a:pt x="19" y="131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30" y="142"/>
                    <a:pt x="35" y="144"/>
                    <a:pt x="38" y="141"/>
                  </a:cubicBezTo>
                  <a:cubicBezTo>
                    <a:pt x="46" y="136"/>
                    <a:pt x="46" y="136"/>
                    <a:pt x="46" y="136"/>
                  </a:cubicBezTo>
                  <a:cubicBezTo>
                    <a:pt x="48" y="133"/>
                    <a:pt x="52" y="133"/>
                    <a:pt x="57" y="134"/>
                  </a:cubicBezTo>
                  <a:cubicBezTo>
                    <a:pt x="60" y="136"/>
                    <a:pt x="64" y="139"/>
                    <a:pt x="64" y="142"/>
                  </a:cubicBezTo>
                  <a:cubicBezTo>
                    <a:pt x="65" y="153"/>
                    <a:pt x="65" y="153"/>
                    <a:pt x="65" y="153"/>
                  </a:cubicBezTo>
                  <a:cubicBezTo>
                    <a:pt x="65" y="157"/>
                    <a:pt x="70" y="160"/>
                    <a:pt x="73" y="160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9" y="160"/>
                    <a:pt x="92" y="157"/>
                    <a:pt x="94" y="153"/>
                  </a:cubicBezTo>
                  <a:cubicBezTo>
                    <a:pt x="96" y="142"/>
                    <a:pt x="96" y="142"/>
                    <a:pt x="96" y="142"/>
                  </a:cubicBezTo>
                  <a:cubicBezTo>
                    <a:pt x="96" y="139"/>
                    <a:pt x="99" y="136"/>
                    <a:pt x="102" y="134"/>
                  </a:cubicBezTo>
                  <a:cubicBezTo>
                    <a:pt x="105" y="133"/>
                    <a:pt x="110" y="133"/>
                    <a:pt x="113" y="136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4" y="144"/>
                    <a:pt x="129" y="142"/>
                    <a:pt x="131" y="141"/>
                  </a:cubicBezTo>
                  <a:cubicBezTo>
                    <a:pt x="140" y="131"/>
                    <a:pt x="140" y="131"/>
                    <a:pt x="140" y="131"/>
                  </a:cubicBezTo>
                  <a:cubicBezTo>
                    <a:pt x="144" y="129"/>
                    <a:pt x="144" y="125"/>
                    <a:pt x="140" y="121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2" y="110"/>
                    <a:pt x="132" y="105"/>
                    <a:pt x="134" y="102"/>
                  </a:cubicBezTo>
                  <a:cubicBezTo>
                    <a:pt x="136" y="99"/>
                    <a:pt x="139" y="96"/>
                    <a:pt x="142" y="96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156" y="93"/>
                    <a:pt x="160" y="89"/>
                    <a:pt x="160" y="86"/>
                  </a:cubicBezTo>
                  <a:cubicBezTo>
                    <a:pt x="160" y="73"/>
                    <a:pt x="160" y="73"/>
                    <a:pt x="160" y="73"/>
                  </a:cubicBezTo>
                  <a:cubicBezTo>
                    <a:pt x="160" y="69"/>
                    <a:pt x="156" y="65"/>
                    <a:pt x="153" y="65"/>
                  </a:cubicBezTo>
                  <a:close/>
                  <a:moveTo>
                    <a:pt x="80" y="109"/>
                  </a:moveTo>
                  <a:cubicBezTo>
                    <a:pt x="64" y="109"/>
                    <a:pt x="51" y="96"/>
                    <a:pt x="51" y="80"/>
                  </a:cubicBezTo>
                  <a:cubicBezTo>
                    <a:pt x="51" y="64"/>
                    <a:pt x="64" y="51"/>
                    <a:pt x="80" y="51"/>
                  </a:cubicBezTo>
                  <a:cubicBezTo>
                    <a:pt x="96" y="51"/>
                    <a:pt x="108" y="64"/>
                    <a:pt x="108" y="80"/>
                  </a:cubicBezTo>
                  <a:cubicBezTo>
                    <a:pt x="108" y="96"/>
                    <a:pt x="96" y="109"/>
                    <a:pt x="80" y="10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95">
              <a:extLst>
                <a:ext uri="{FF2B5EF4-FFF2-40B4-BE49-F238E27FC236}">
                  <a16:creationId xmlns:a16="http://schemas.microsoft.com/office/drawing/2014/main" id="{15AD9B27-8A87-7EB5-BC8A-ECA8E21D56E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4" y="4927071"/>
              <a:ext cx="914400" cy="817244"/>
            </a:xfrm>
            <a:custGeom>
              <a:avLst/>
              <a:gdLst>
                <a:gd name="T0" fmla="*/ 133 w 160"/>
                <a:gd name="T1" fmla="*/ 24 h 143"/>
                <a:gd name="T2" fmla="*/ 160 w 160"/>
                <a:gd name="T3" fmla="*/ 0 h 143"/>
                <a:gd name="T4" fmla="*/ 123 w 160"/>
                <a:gd name="T5" fmla="*/ 20 h 143"/>
                <a:gd name="T6" fmla="*/ 79 w 160"/>
                <a:gd name="T7" fmla="*/ 19 h 143"/>
                <a:gd name="T8" fmla="*/ 36 w 160"/>
                <a:gd name="T9" fmla="*/ 18 h 143"/>
                <a:gd name="T10" fmla="*/ 0 w 160"/>
                <a:gd name="T11" fmla="*/ 67 h 143"/>
                <a:gd name="T12" fmla="*/ 16 w 160"/>
                <a:gd name="T13" fmla="*/ 82 h 143"/>
                <a:gd name="T14" fmla="*/ 11 w 160"/>
                <a:gd name="T15" fmla="*/ 101 h 143"/>
                <a:gd name="T16" fmla="*/ 20 w 160"/>
                <a:gd name="T17" fmla="*/ 106 h 143"/>
                <a:gd name="T18" fmla="*/ 26 w 160"/>
                <a:gd name="T19" fmla="*/ 114 h 143"/>
                <a:gd name="T20" fmla="*/ 38 w 160"/>
                <a:gd name="T21" fmla="*/ 119 h 143"/>
                <a:gd name="T22" fmla="*/ 49 w 160"/>
                <a:gd name="T23" fmla="*/ 132 h 143"/>
                <a:gd name="T24" fmla="*/ 59 w 160"/>
                <a:gd name="T25" fmla="*/ 130 h 143"/>
                <a:gd name="T26" fmla="*/ 62 w 160"/>
                <a:gd name="T27" fmla="*/ 135 h 143"/>
                <a:gd name="T28" fmla="*/ 70 w 160"/>
                <a:gd name="T29" fmla="*/ 138 h 143"/>
                <a:gd name="T30" fmla="*/ 78 w 160"/>
                <a:gd name="T31" fmla="*/ 137 h 143"/>
                <a:gd name="T32" fmla="*/ 91 w 160"/>
                <a:gd name="T33" fmla="*/ 141 h 143"/>
                <a:gd name="T34" fmla="*/ 94 w 160"/>
                <a:gd name="T35" fmla="*/ 131 h 143"/>
                <a:gd name="T36" fmla="*/ 111 w 160"/>
                <a:gd name="T37" fmla="*/ 124 h 143"/>
                <a:gd name="T38" fmla="*/ 123 w 160"/>
                <a:gd name="T39" fmla="*/ 125 h 143"/>
                <a:gd name="T40" fmla="*/ 138 w 160"/>
                <a:gd name="T41" fmla="*/ 114 h 143"/>
                <a:gd name="T42" fmla="*/ 136 w 160"/>
                <a:gd name="T43" fmla="*/ 94 h 143"/>
                <a:gd name="T44" fmla="*/ 155 w 160"/>
                <a:gd name="T45" fmla="*/ 74 h 143"/>
                <a:gd name="T46" fmla="*/ 160 w 160"/>
                <a:gd name="T47" fmla="*/ 63 h 143"/>
                <a:gd name="T48" fmla="*/ 143 w 160"/>
                <a:gd name="T49" fmla="*/ 75 h 143"/>
                <a:gd name="T50" fmla="*/ 120 w 160"/>
                <a:gd name="T51" fmla="*/ 88 h 143"/>
                <a:gd name="T52" fmla="*/ 117 w 160"/>
                <a:gd name="T53" fmla="*/ 101 h 143"/>
                <a:gd name="T54" fmla="*/ 106 w 160"/>
                <a:gd name="T55" fmla="*/ 101 h 143"/>
                <a:gd name="T56" fmla="*/ 102 w 160"/>
                <a:gd name="T57" fmla="*/ 111 h 143"/>
                <a:gd name="T58" fmla="*/ 92 w 160"/>
                <a:gd name="T59" fmla="*/ 112 h 143"/>
                <a:gd name="T60" fmla="*/ 85 w 160"/>
                <a:gd name="T61" fmla="*/ 122 h 143"/>
                <a:gd name="T62" fmla="*/ 75 w 160"/>
                <a:gd name="T63" fmla="*/ 131 h 143"/>
                <a:gd name="T64" fmla="*/ 70 w 160"/>
                <a:gd name="T65" fmla="*/ 132 h 143"/>
                <a:gd name="T66" fmla="*/ 67 w 160"/>
                <a:gd name="T67" fmla="*/ 127 h 143"/>
                <a:gd name="T68" fmla="*/ 84 w 160"/>
                <a:gd name="T69" fmla="*/ 112 h 143"/>
                <a:gd name="T70" fmla="*/ 83 w 160"/>
                <a:gd name="T71" fmla="*/ 106 h 143"/>
                <a:gd name="T72" fmla="*/ 56 w 160"/>
                <a:gd name="T73" fmla="*/ 125 h 143"/>
                <a:gd name="T74" fmla="*/ 46 w 160"/>
                <a:gd name="T75" fmla="*/ 124 h 143"/>
                <a:gd name="T76" fmla="*/ 78 w 160"/>
                <a:gd name="T77" fmla="*/ 93 h 143"/>
                <a:gd name="T78" fmla="*/ 75 w 160"/>
                <a:gd name="T79" fmla="*/ 88 h 143"/>
                <a:gd name="T80" fmla="*/ 43 w 160"/>
                <a:gd name="T81" fmla="*/ 110 h 143"/>
                <a:gd name="T82" fmla="*/ 31 w 160"/>
                <a:gd name="T83" fmla="*/ 110 h 143"/>
                <a:gd name="T84" fmla="*/ 35 w 160"/>
                <a:gd name="T85" fmla="*/ 100 h 143"/>
                <a:gd name="T86" fmla="*/ 69 w 160"/>
                <a:gd name="T87" fmla="*/ 75 h 143"/>
                <a:gd name="T88" fmla="*/ 64 w 160"/>
                <a:gd name="T89" fmla="*/ 72 h 143"/>
                <a:gd name="T90" fmla="*/ 28 w 160"/>
                <a:gd name="T91" fmla="*/ 96 h 143"/>
                <a:gd name="T92" fmla="*/ 16 w 160"/>
                <a:gd name="T93" fmla="*/ 98 h 143"/>
                <a:gd name="T94" fmla="*/ 84 w 160"/>
                <a:gd name="T95" fmla="*/ 40 h 143"/>
                <a:gd name="T96" fmla="*/ 112 w 160"/>
                <a:gd name="T97" fmla="*/ 68 h 143"/>
                <a:gd name="T98" fmla="*/ 111 w 160"/>
                <a:gd name="T99" fmla="*/ 37 h 143"/>
                <a:gd name="T100" fmla="*/ 117 w 160"/>
                <a:gd name="T101" fmla="*/ 26 h 143"/>
                <a:gd name="T102" fmla="*/ 124 w 160"/>
                <a:gd name="T103" fmla="*/ 26 h 143"/>
                <a:gd name="T104" fmla="*/ 124 w 160"/>
                <a:gd name="T105" fmla="*/ 2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0" h="143">
                  <a:moveTo>
                    <a:pt x="124" y="26"/>
                  </a:moveTo>
                  <a:cubicBezTo>
                    <a:pt x="128" y="26"/>
                    <a:pt x="131" y="26"/>
                    <a:pt x="133" y="24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8" y="20"/>
                    <a:pt x="126" y="20"/>
                    <a:pt x="123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1" y="19"/>
                    <a:pt x="80" y="19"/>
                    <a:pt x="79" y="19"/>
                  </a:cubicBezTo>
                  <a:cubicBezTo>
                    <a:pt x="67" y="15"/>
                    <a:pt x="57" y="16"/>
                    <a:pt x="51" y="19"/>
                  </a:cubicBezTo>
                  <a:cubicBezTo>
                    <a:pt x="46" y="20"/>
                    <a:pt x="41" y="19"/>
                    <a:pt x="36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9" y="72"/>
                    <a:pt x="14" y="77"/>
                    <a:pt x="16" y="82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8" y="88"/>
                    <a:pt x="6" y="95"/>
                    <a:pt x="11" y="101"/>
                  </a:cubicBezTo>
                  <a:cubicBezTo>
                    <a:pt x="12" y="104"/>
                    <a:pt x="16" y="106"/>
                    <a:pt x="19" y="106"/>
                  </a:cubicBezTo>
                  <a:cubicBezTo>
                    <a:pt x="20" y="106"/>
                    <a:pt x="20" y="106"/>
                    <a:pt x="20" y="106"/>
                  </a:cubicBezTo>
                  <a:cubicBezTo>
                    <a:pt x="21" y="106"/>
                    <a:pt x="22" y="106"/>
                    <a:pt x="24" y="106"/>
                  </a:cubicBezTo>
                  <a:cubicBezTo>
                    <a:pt x="24" y="109"/>
                    <a:pt x="25" y="111"/>
                    <a:pt x="26" y="114"/>
                  </a:cubicBezTo>
                  <a:cubicBezTo>
                    <a:pt x="28" y="117"/>
                    <a:pt x="32" y="119"/>
                    <a:pt x="36" y="119"/>
                  </a:cubicBezTo>
                  <a:cubicBezTo>
                    <a:pt x="37" y="119"/>
                    <a:pt x="38" y="119"/>
                    <a:pt x="38" y="119"/>
                  </a:cubicBezTo>
                  <a:cubicBezTo>
                    <a:pt x="38" y="122"/>
                    <a:pt x="40" y="125"/>
                    <a:pt x="41" y="127"/>
                  </a:cubicBezTo>
                  <a:cubicBezTo>
                    <a:pt x="43" y="130"/>
                    <a:pt x="46" y="132"/>
                    <a:pt x="49" y="132"/>
                  </a:cubicBezTo>
                  <a:cubicBezTo>
                    <a:pt x="51" y="132"/>
                    <a:pt x="51" y="132"/>
                    <a:pt x="51" y="132"/>
                  </a:cubicBezTo>
                  <a:cubicBezTo>
                    <a:pt x="54" y="132"/>
                    <a:pt x="57" y="132"/>
                    <a:pt x="59" y="130"/>
                  </a:cubicBezTo>
                  <a:cubicBezTo>
                    <a:pt x="60" y="130"/>
                    <a:pt x="60" y="130"/>
                    <a:pt x="60" y="130"/>
                  </a:cubicBezTo>
                  <a:cubicBezTo>
                    <a:pt x="60" y="131"/>
                    <a:pt x="62" y="132"/>
                    <a:pt x="62" y="135"/>
                  </a:cubicBezTo>
                  <a:cubicBezTo>
                    <a:pt x="64" y="136"/>
                    <a:pt x="67" y="138"/>
                    <a:pt x="69" y="138"/>
                  </a:cubicBezTo>
                  <a:cubicBezTo>
                    <a:pt x="70" y="138"/>
                    <a:pt x="70" y="138"/>
                    <a:pt x="70" y="138"/>
                  </a:cubicBezTo>
                  <a:cubicBezTo>
                    <a:pt x="73" y="138"/>
                    <a:pt x="75" y="138"/>
                    <a:pt x="78" y="137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81" y="142"/>
                    <a:pt x="88" y="143"/>
                    <a:pt x="91" y="141"/>
                  </a:cubicBezTo>
                  <a:cubicBezTo>
                    <a:pt x="94" y="138"/>
                    <a:pt x="95" y="135"/>
                    <a:pt x="94" y="131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6" y="135"/>
                    <a:pt x="101" y="136"/>
                    <a:pt x="106" y="135"/>
                  </a:cubicBezTo>
                  <a:cubicBezTo>
                    <a:pt x="110" y="132"/>
                    <a:pt x="112" y="127"/>
                    <a:pt x="111" y="124"/>
                  </a:cubicBezTo>
                  <a:cubicBezTo>
                    <a:pt x="113" y="127"/>
                    <a:pt x="118" y="127"/>
                    <a:pt x="123" y="12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27" y="122"/>
                    <a:pt x="128" y="117"/>
                    <a:pt x="126" y="114"/>
                  </a:cubicBezTo>
                  <a:cubicBezTo>
                    <a:pt x="129" y="116"/>
                    <a:pt x="134" y="117"/>
                    <a:pt x="138" y="114"/>
                  </a:cubicBezTo>
                  <a:cubicBezTo>
                    <a:pt x="142" y="111"/>
                    <a:pt x="143" y="105"/>
                    <a:pt x="140" y="100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45" y="82"/>
                    <a:pt x="145" y="82"/>
                    <a:pt x="145" y="82"/>
                  </a:cubicBezTo>
                  <a:cubicBezTo>
                    <a:pt x="148" y="79"/>
                    <a:pt x="152" y="75"/>
                    <a:pt x="155" y="74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63"/>
                    <a:pt x="160" y="63"/>
                    <a:pt x="160" y="63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5" y="72"/>
                    <a:pt x="143" y="75"/>
                  </a:cubicBezTo>
                  <a:cubicBezTo>
                    <a:pt x="132" y="89"/>
                    <a:pt x="132" y="89"/>
                    <a:pt x="132" y="89"/>
                  </a:cubicBezTo>
                  <a:cubicBezTo>
                    <a:pt x="128" y="85"/>
                    <a:pt x="123" y="85"/>
                    <a:pt x="120" y="88"/>
                  </a:cubicBezTo>
                  <a:cubicBezTo>
                    <a:pt x="116" y="90"/>
                    <a:pt x="115" y="96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5" y="100"/>
                    <a:pt x="110" y="99"/>
                    <a:pt x="106" y="101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04" y="104"/>
                    <a:pt x="102" y="108"/>
                    <a:pt x="102" y="111"/>
                  </a:cubicBezTo>
                  <a:cubicBezTo>
                    <a:pt x="101" y="111"/>
                    <a:pt x="101" y="111"/>
                    <a:pt x="101" y="111"/>
                  </a:cubicBezTo>
                  <a:cubicBezTo>
                    <a:pt x="99" y="110"/>
                    <a:pt x="95" y="110"/>
                    <a:pt x="92" y="112"/>
                  </a:cubicBezTo>
                  <a:cubicBezTo>
                    <a:pt x="90" y="114"/>
                    <a:pt x="88" y="117"/>
                    <a:pt x="89" y="120"/>
                  </a:cubicBezTo>
                  <a:cubicBezTo>
                    <a:pt x="85" y="122"/>
                    <a:pt x="85" y="122"/>
                    <a:pt x="85" y="122"/>
                  </a:cubicBezTo>
                  <a:cubicBezTo>
                    <a:pt x="84" y="122"/>
                    <a:pt x="81" y="122"/>
                    <a:pt x="79" y="124"/>
                  </a:cubicBezTo>
                  <a:cubicBezTo>
                    <a:pt x="76" y="125"/>
                    <a:pt x="75" y="129"/>
                    <a:pt x="75" y="131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3" y="132"/>
                    <a:pt x="72" y="132"/>
                    <a:pt x="70" y="132"/>
                  </a:cubicBezTo>
                  <a:cubicBezTo>
                    <a:pt x="69" y="132"/>
                    <a:pt x="68" y="131"/>
                    <a:pt x="68" y="131"/>
                  </a:cubicBezTo>
                  <a:cubicBezTo>
                    <a:pt x="67" y="130"/>
                    <a:pt x="67" y="129"/>
                    <a:pt x="67" y="127"/>
                  </a:cubicBezTo>
                  <a:cubicBezTo>
                    <a:pt x="67" y="126"/>
                    <a:pt x="68" y="125"/>
                    <a:pt x="68" y="124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5" y="111"/>
                    <a:pt x="85" y="110"/>
                    <a:pt x="85" y="110"/>
                  </a:cubicBezTo>
                  <a:cubicBezTo>
                    <a:pt x="85" y="108"/>
                    <a:pt x="84" y="106"/>
                    <a:pt x="83" y="106"/>
                  </a:cubicBezTo>
                  <a:cubicBezTo>
                    <a:pt x="81" y="106"/>
                    <a:pt x="81" y="106"/>
                    <a:pt x="80" y="106"/>
                  </a:cubicBezTo>
                  <a:cubicBezTo>
                    <a:pt x="56" y="125"/>
                    <a:pt x="56" y="125"/>
                    <a:pt x="56" y="125"/>
                  </a:cubicBezTo>
                  <a:cubicBezTo>
                    <a:pt x="54" y="126"/>
                    <a:pt x="52" y="126"/>
                    <a:pt x="51" y="126"/>
                  </a:cubicBezTo>
                  <a:cubicBezTo>
                    <a:pt x="48" y="126"/>
                    <a:pt x="47" y="125"/>
                    <a:pt x="46" y="124"/>
                  </a:cubicBezTo>
                  <a:cubicBezTo>
                    <a:pt x="44" y="121"/>
                    <a:pt x="44" y="116"/>
                    <a:pt x="48" y="115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79" y="92"/>
                    <a:pt x="79" y="90"/>
                  </a:cubicBezTo>
                  <a:cubicBezTo>
                    <a:pt x="79" y="89"/>
                    <a:pt x="78" y="88"/>
                    <a:pt x="75" y="88"/>
                  </a:cubicBezTo>
                  <a:cubicBezTo>
                    <a:pt x="74" y="88"/>
                    <a:pt x="74" y="88"/>
                    <a:pt x="73" y="89"/>
                  </a:cubicBezTo>
                  <a:cubicBezTo>
                    <a:pt x="43" y="110"/>
                    <a:pt x="43" y="110"/>
                    <a:pt x="43" y="110"/>
                  </a:cubicBezTo>
                  <a:cubicBezTo>
                    <a:pt x="43" y="110"/>
                    <a:pt x="42" y="110"/>
                    <a:pt x="42" y="111"/>
                  </a:cubicBezTo>
                  <a:cubicBezTo>
                    <a:pt x="38" y="114"/>
                    <a:pt x="33" y="112"/>
                    <a:pt x="31" y="110"/>
                  </a:cubicBezTo>
                  <a:cubicBezTo>
                    <a:pt x="30" y="108"/>
                    <a:pt x="30" y="104"/>
                    <a:pt x="32" y="101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9" y="77"/>
                    <a:pt x="69" y="77"/>
                    <a:pt x="69" y="75"/>
                  </a:cubicBezTo>
                  <a:cubicBezTo>
                    <a:pt x="69" y="74"/>
                    <a:pt x="69" y="73"/>
                    <a:pt x="68" y="73"/>
                  </a:cubicBezTo>
                  <a:cubicBezTo>
                    <a:pt x="67" y="72"/>
                    <a:pt x="65" y="72"/>
                    <a:pt x="64" y="72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2" y="101"/>
                    <a:pt x="19" y="100"/>
                    <a:pt x="16" y="98"/>
                  </a:cubicBezTo>
                  <a:cubicBezTo>
                    <a:pt x="14" y="95"/>
                    <a:pt x="15" y="90"/>
                    <a:pt x="17" y="89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9" y="43"/>
                    <a:pt x="92" y="50"/>
                    <a:pt x="92" y="50"/>
                  </a:cubicBezTo>
                  <a:cubicBezTo>
                    <a:pt x="99" y="69"/>
                    <a:pt x="107" y="71"/>
                    <a:pt x="112" y="68"/>
                  </a:cubicBezTo>
                  <a:cubicBezTo>
                    <a:pt x="115" y="67"/>
                    <a:pt x="116" y="63"/>
                    <a:pt x="115" y="61"/>
                  </a:cubicBezTo>
                  <a:cubicBezTo>
                    <a:pt x="112" y="53"/>
                    <a:pt x="111" y="37"/>
                    <a:pt x="111" y="37"/>
                  </a:cubicBezTo>
                  <a:cubicBezTo>
                    <a:pt x="108" y="34"/>
                    <a:pt x="104" y="30"/>
                    <a:pt x="96" y="26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24" y="26"/>
                    <a:pt x="124" y="26"/>
                    <a:pt x="124" y="26"/>
                  </a:cubicBezTo>
                  <a:cubicBezTo>
                    <a:pt x="124" y="26"/>
                    <a:pt x="124" y="26"/>
                    <a:pt x="124" y="26"/>
                  </a:cubicBezTo>
                  <a:close/>
                  <a:moveTo>
                    <a:pt x="124" y="26"/>
                  </a:moveTo>
                  <a:cubicBezTo>
                    <a:pt x="124" y="26"/>
                    <a:pt x="124" y="26"/>
                    <a:pt x="124" y="2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79">
              <a:extLst>
                <a:ext uri="{FF2B5EF4-FFF2-40B4-BE49-F238E27FC236}">
                  <a16:creationId xmlns:a16="http://schemas.microsoft.com/office/drawing/2014/main" id="{448FA81E-FCC1-1CB1-DB27-38D7B334186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07564" y="3772978"/>
              <a:ext cx="640080" cy="540687"/>
            </a:xfrm>
            <a:custGeom>
              <a:avLst/>
              <a:gdLst>
                <a:gd name="T0" fmla="*/ 12 w 161"/>
                <a:gd name="T1" fmla="*/ 108 h 136"/>
                <a:gd name="T2" fmla="*/ 12 w 161"/>
                <a:gd name="T3" fmla="*/ 134 h 136"/>
                <a:gd name="T4" fmla="*/ 16 w 161"/>
                <a:gd name="T5" fmla="*/ 136 h 136"/>
                <a:gd name="T6" fmla="*/ 35 w 161"/>
                <a:gd name="T7" fmla="*/ 136 h 136"/>
                <a:gd name="T8" fmla="*/ 37 w 161"/>
                <a:gd name="T9" fmla="*/ 134 h 136"/>
                <a:gd name="T10" fmla="*/ 37 w 161"/>
                <a:gd name="T11" fmla="*/ 88 h 136"/>
                <a:gd name="T12" fmla="*/ 23 w 161"/>
                <a:gd name="T13" fmla="*/ 102 h 136"/>
                <a:gd name="T14" fmla="*/ 12 w 161"/>
                <a:gd name="T15" fmla="*/ 108 h 136"/>
                <a:gd name="T16" fmla="*/ 47 w 161"/>
                <a:gd name="T17" fmla="*/ 87 h 136"/>
                <a:gd name="T18" fmla="*/ 47 w 161"/>
                <a:gd name="T19" fmla="*/ 134 h 136"/>
                <a:gd name="T20" fmla="*/ 51 w 161"/>
                <a:gd name="T21" fmla="*/ 136 h 136"/>
                <a:gd name="T22" fmla="*/ 70 w 161"/>
                <a:gd name="T23" fmla="*/ 136 h 136"/>
                <a:gd name="T24" fmla="*/ 73 w 161"/>
                <a:gd name="T25" fmla="*/ 134 h 136"/>
                <a:gd name="T26" fmla="*/ 73 w 161"/>
                <a:gd name="T27" fmla="*/ 106 h 136"/>
                <a:gd name="T28" fmla="*/ 62 w 161"/>
                <a:gd name="T29" fmla="*/ 101 h 136"/>
                <a:gd name="T30" fmla="*/ 47 w 161"/>
                <a:gd name="T31" fmla="*/ 87 h 136"/>
                <a:gd name="T32" fmla="*/ 84 w 161"/>
                <a:gd name="T33" fmla="*/ 103 h 136"/>
                <a:gd name="T34" fmla="*/ 84 w 161"/>
                <a:gd name="T35" fmla="*/ 134 h 136"/>
                <a:gd name="T36" fmla="*/ 86 w 161"/>
                <a:gd name="T37" fmla="*/ 136 h 136"/>
                <a:gd name="T38" fmla="*/ 106 w 161"/>
                <a:gd name="T39" fmla="*/ 136 h 136"/>
                <a:gd name="T40" fmla="*/ 110 w 161"/>
                <a:gd name="T41" fmla="*/ 134 h 136"/>
                <a:gd name="T42" fmla="*/ 110 w 161"/>
                <a:gd name="T43" fmla="*/ 78 h 136"/>
                <a:gd name="T44" fmla="*/ 86 w 161"/>
                <a:gd name="T45" fmla="*/ 100 h 136"/>
                <a:gd name="T46" fmla="*/ 84 w 161"/>
                <a:gd name="T47" fmla="*/ 103 h 136"/>
                <a:gd name="T48" fmla="*/ 143 w 161"/>
                <a:gd name="T49" fmla="*/ 45 h 136"/>
                <a:gd name="T50" fmla="*/ 120 w 161"/>
                <a:gd name="T51" fmla="*/ 69 h 136"/>
                <a:gd name="T52" fmla="*/ 120 w 161"/>
                <a:gd name="T53" fmla="*/ 134 h 136"/>
                <a:gd name="T54" fmla="*/ 122 w 161"/>
                <a:gd name="T55" fmla="*/ 136 h 136"/>
                <a:gd name="T56" fmla="*/ 143 w 161"/>
                <a:gd name="T57" fmla="*/ 136 h 136"/>
                <a:gd name="T58" fmla="*/ 146 w 161"/>
                <a:gd name="T59" fmla="*/ 134 h 136"/>
                <a:gd name="T60" fmla="*/ 146 w 161"/>
                <a:gd name="T61" fmla="*/ 47 h 136"/>
                <a:gd name="T62" fmla="*/ 145 w 161"/>
                <a:gd name="T63" fmla="*/ 45 h 136"/>
                <a:gd name="T64" fmla="*/ 143 w 161"/>
                <a:gd name="T65" fmla="*/ 45 h 136"/>
                <a:gd name="T66" fmla="*/ 160 w 161"/>
                <a:gd name="T67" fmla="*/ 2 h 136"/>
                <a:gd name="T68" fmla="*/ 155 w 161"/>
                <a:gd name="T69" fmla="*/ 0 h 136"/>
                <a:gd name="T70" fmla="*/ 127 w 161"/>
                <a:gd name="T71" fmla="*/ 1 h 136"/>
                <a:gd name="T72" fmla="*/ 123 w 161"/>
                <a:gd name="T73" fmla="*/ 4 h 136"/>
                <a:gd name="T74" fmla="*/ 122 w 161"/>
                <a:gd name="T75" fmla="*/ 5 h 136"/>
                <a:gd name="T76" fmla="*/ 123 w 161"/>
                <a:gd name="T77" fmla="*/ 11 h 136"/>
                <a:gd name="T78" fmla="*/ 125 w 161"/>
                <a:gd name="T79" fmla="*/ 12 h 136"/>
                <a:gd name="T80" fmla="*/ 130 w 161"/>
                <a:gd name="T81" fmla="*/ 17 h 136"/>
                <a:gd name="T82" fmla="*/ 74 w 161"/>
                <a:gd name="T83" fmla="*/ 74 h 136"/>
                <a:gd name="T84" fmla="*/ 48 w 161"/>
                <a:gd name="T85" fmla="*/ 49 h 136"/>
                <a:gd name="T86" fmla="*/ 42 w 161"/>
                <a:gd name="T87" fmla="*/ 46 h 136"/>
                <a:gd name="T88" fmla="*/ 37 w 161"/>
                <a:gd name="T89" fmla="*/ 49 h 136"/>
                <a:gd name="T90" fmla="*/ 3 w 161"/>
                <a:gd name="T91" fmla="*/ 82 h 136"/>
                <a:gd name="T92" fmla="*/ 3 w 161"/>
                <a:gd name="T93" fmla="*/ 94 h 136"/>
                <a:gd name="T94" fmla="*/ 5 w 161"/>
                <a:gd name="T95" fmla="*/ 95 h 136"/>
                <a:gd name="T96" fmla="*/ 10 w 161"/>
                <a:gd name="T97" fmla="*/ 98 h 136"/>
                <a:gd name="T98" fmla="*/ 16 w 161"/>
                <a:gd name="T99" fmla="*/ 95 h 136"/>
                <a:gd name="T100" fmla="*/ 42 w 161"/>
                <a:gd name="T101" fmla="*/ 68 h 136"/>
                <a:gd name="T102" fmla="*/ 68 w 161"/>
                <a:gd name="T103" fmla="*/ 94 h 136"/>
                <a:gd name="T104" fmla="*/ 74 w 161"/>
                <a:gd name="T105" fmla="*/ 96 h 136"/>
                <a:gd name="T106" fmla="*/ 79 w 161"/>
                <a:gd name="T107" fmla="*/ 94 h 136"/>
                <a:gd name="T108" fmla="*/ 143 w 161"/>
                <a:gd name="T109" fmla="*/ 30 h 136"/>
                <a:gd name="T110" fmla="*/ 150 w 161"/>
                <a:gd name="T111" fmla="*/ 38 h 136"/>
                <a:gd name="T112" fmla="*/ 154 w 161"/>
                <a:gd name="T113" fmla="*/ 40 h 136"/>
                <a:gd name="T114" fmla="*/ 156 w 161"/>
                <a:gd name="T115" fmla="*/ 39 h 136"/>
                <a:gd name="T116" fmla="*/ 157 w 161"/>
                <a:gd name="T117" fmla="*/ 38 h 136"/>
                <a:gd name="T118" fmla="*/ 160 w 161"/>
                <a:gd name="T119" fmla="*/ 33 h 136"/>
                <a:gd name="T120" fmla="*/ 161 w 161"/>
                <a:gd name="T121" fmla="*/ 16 h 136"/>
                <a:gd name="T122" fmla="*/ 161 w 161"/>
                <a:gd name="T123" fmla="*/ 6 h 136"/>
                <a:gd name="T124" fmla="*/ 160 w 161"/>
                <a:gd name="T125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136">
                  <a:moveTo>
                    <a:pt x="12" y="108"/>
                  </a:moveTo>
                  <a:cubicBezTo>
                    <a:pt x="12" y="134"/>
                    <a:pt x="12" y="134"/>
                    <a:pt x="12" y="134"/>
                  </a:cubicBezTo>
                  <a:cubicBezTo>
                    <a:pt x="12" y="135"/>
                    <a:pt x="13" y="136"/>
                    <a:pt x="16" y="136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6" y="136"/>
                    <a:pt x="37" y="135"/>
                    <a:pt x="37" y="134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20" y="105"/>
                    <a:pt x="17" y="107"/>
                    <a:pt x="12" y="108"/>
                  </a:cubicBezTo>
                  <a:close/>
                  <a:moveTo>
                    <a:pt x="47" y="87"/>
                  </a:moveTo>
                  <a:cubicBezTo>
                    <a:pt x="47" y="134"/>
                    <a:pt x="47" y="134"/>
                    <a:pt x="47" y="134"/>
                  </a:cubicBezTo>
                  <a:cubicBezTo>
                    <a:pt x="47" y="135"/>
                    <a:pt x="49" y="136"/>
                    <a:pt x="51" y="136"/>
                  </a:cubicBezTo>
                  <a:cubicBezTo>
                    <a:pt x="70" y="136"/>
                    <a:pt x="70" y="136"/>
                    <a:pt x="70" y="136"/>
                  </a:cubicBezTo>
                  <a:cubicBezTo>
                    <a:pt x="71" y="136"/>
                    <a:pt x="73" y="135"/>
                    <a:pt x="73" y="134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69" y="106"/>
                    <a:pt x="64" y="104"/>
                    <a:pt x="62" y="101"/>
                  </a:cubicBezTo>
                  <a:lnTo>
                    <a:pt x="47" y="87"/>
                  </a:lnTo>
                  <a:close/>
                  <a:moveTo>
                    <a:pt x="84" y="103"/>
                  </a:moveTo>
                  <a:cubicBezTo>
                    <a:pt x="84" y="134"/>
                    <a:pt x="84" y="134"/>
                    <a:pt x="84" y="134"/>
                  </a:cubicBezTo>
                  <a:cubicBezTo>
                    <a:pt x="84" y="135"/>
                    <a:pt x="85" y="136"/>
                    <a:pt x="86" y="136"/>
                  </a:cubicBezTo>
                  <a:cubicBezTo>
                    <a:pt x="106" y="136"/>
                    <a:pt x="106" y="136"/>
                    <a:pt x="106" y="136"/>
                  </a:cubicBezTo>
                  <a:cubicBezTo>
                    <a:pt x="108" y="136"/>
                    <a:pt x="110" y="135"/>
                    <a:pt x="110" y="134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5" y="102"/>
                    <a:pt x="84" y="103"/>
                    <a:pt x="84" y="103"/>
                  </a:cubicBezTo>
                  <a:close/>
                  <a:moveTo>
                    <a:pt x="143" y="45"/>
                  </a:moveTo>
                  <a:cubicBezTo>
                    <a:pt x="120" y="69"/>
                    <a:pt x="120" y="69"/>
                    <a:pt x="120" y="69"/>
                  </a:cubicBezTo>
                  <a:cubicBezTo>
                    <a:pt x="120" y="134"/>
                    <a:pt x="120" y="134"/>
                    <a:pt x="120" y="134"/>
                  </a:cubicBezTo>
                  <a:cubicBezTo>
                    <a:pt x="120" y="135"/>
                    <a:pt x="121" y="136"/>
                    <a:pt x="122" y="136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5" y="136"/>
                    <a:pt x="146" y="135"/>
                    <a:pt x="146" y="134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5" y="46"/>
                    <a:pt x="145" y="46"/>
                    <a:pt x="145" y="45"/>
                  </a:cubicBezTo>
                  <a:lnTo>
                    <a:pt x="143" y="45"/>
                  </a:lnTo>
                  <a:close/>
                  <a:moveTo>
                    <a:pt x="160" y="2"/>
                  </a:moveTo>
                  <a:cubicBezTo>
                    <a:pt x="158" y="1"/>
                    <a:pt x="157" y="0"/>
                    <a:pt x="155" y="0"/>
                  </a:cubicBezTo>
                  <a:cubicBezTo>
                    <a:pt x="145" y="1"/>
                    <a:pt x="136" y="1"/>
                    <a:pt x="127" y="1"/>
                  </a:cubicBezTo>
                  <a:cubicBezTo>
                    <a:pt x="125" y="1"/>
                    <a:pt x="124" y="1"/>
                    <a:pt x="123" y="4"/>
                  </a:cubicBezTo>
                  <a:cubicBezTo>
                    <a:pt x="122" y="4"/>
                    <a:pt x="122" y="4"/>
                    <a:pt x="122" y="5"/>
                  </a:cubicBezTo>
                  <a:cubicBezTo>
                    <a:pt x="120" y="7"/>
                    <a:pt x="122" y="10"/>
                    <a:pt x="123" y="11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27" y="15"/>
                    <a:pt x="128" y="16"/>
                    <a:pt x="130" y="17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7" y="48"/>
                    <a:pt x="44" y="46"/>
                    <a:pt x="42" y="46"/>
                  </a:cubicBezTo>
                  <a:cubicBezTo>
                    <a:pt x="41" y="46"/>
                    <a:pt x="38" y="48"/>
                    <a:pt x="37" y="49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0" y="85"/>
                    <a:pt x="0" y="90"/>
                    <a:pt x="3" y="94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6" y="96"/>
                    <a:pt x="8" y="98"/>
                    <a:pt x="10" y="98"/>
                  </a:cubicBezTo>
                  <a:cubicBezTo>
                    <a:pt x="13" y="98"/>
                    <a:pt x="15" y="96"/>
                    <a:pt x="16" y="95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68" y="94"/>
                    <a:pt x="68" y="94"/>
                    <a:pt x="68" y="94"/>
                  </a:cubicBezTo>
                  <a:cubicBezTo>
                    <a:pt x="69" y="95"/>
                    <a:pt x="71" y="96"/>
                    <a:pt x="74" y="96"/>
                  </a:cubicBezTo>
                  <a:cubicBezTo>
                    <a:pt x="76" y="96"/>
                    <a:pt x="78" y="95"/>
                    <a:pt x="79" y="94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50" y="38"/>
                    <a:pt x="150" y="38"/>
                    <a:pt x="150" y="38"/>
                  </a:cubicBezTo>
                  <a:cubicBezTo>
                    <a:pt x="151" y="39"/>
                    <a:pt x="152" y="40"/>
                    <a:pt x="154" y="40"/>
                  </a:cubicBezTo>
                  <a:cubicBezTo>
                    <a:pt x="155" y="40"/>
                    <a:pt x="156" y="39"/>
                    <a:pt x="156" y="39"/>
                  </a:cubicBezTo>
                  <a:cubicBezTo>
                    <a:pt x="157" y="39"/>
                    <a:pt x="157" y="39"/>
                    <a:pt x="157" y="38"/>
                  </a:cubicBezTo>
                  <a:cubicBezTo>
                    <a:pt x="160" y="37"/>
                    <a:pt x="160" y="35"/>
                    <a:pt x="160" y="33"/>
                  </a:cubicBezTo>
                  <a:cubicBezTo>
                    <a:pt x="160" y="27"/>
                    <a:pt x="160" y="22"/>
                    <a:pt x="161" y="16"/>
                  </a:cubicBezTo>
                  <a:cubicBezTo>
                    <a:pt x="161" y="6"/>
                    <a:pt x="161" y="6"/>
                    <a:pt x="161" y="6"/>
                  </a:cubicBezTo>
                  <a:cubicBezTo>
                    <a:pt x="161" y="5"/>
                    <a:pt x="161" y="2"/>
                    <a:pt x="160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Teardrop 26">
              <a:extLst>
                <a:ext uri="{FF2B5EF4-FFF2-40B4-BE49-F238E27FC236}">
                  <a16:creationId xmlns:a16="http://schemas.microsoft.com/office/drawing/2014/main" id="{2CAB69D4-E3BB-D548-1C5D-0AA83BA50FE9}"/>
                </a:ext>
              </a:extLst>
            </p:cNvPr>
            <p:cNvSpPr/>
            <p:nvPr/>
          </p:nvSpPr>
          <p:spPr>
            <a:xfrm rot="2700000">
              <a:off x="4527787" y="2963108"/>
              <a:ext cx="2162186" cy="2162187"/>
            </a:xfrm>
            <a:prstGeom prst="teardrop">
              <a:avLst/>
            </a:prstGeom>
            <a:gradFill>
              <a:gsLst>
                <a:gs pos="0">
                  <a:schemeClr val="accent1">
                    <a:lumMod val="75000"/>
                    <a:alpha val="80000"/>
                  </a:schemeClr>
                </a:gs>
                <a:gs pos="100000">
                  <a:schemeClr val="accent2">
                    <a:alpha val="8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Freeform 181">
              <a:extLst>
                <a:ext uri="{FF2B5EF4-FFF2-40B4-BE49-F238E27FC236}">
                  <a16:creationId xmlns:a16="http://schemas.microsoft.com/office/drawing/2014/main" id="{875BE8B5-B6D0-38C2-D022-A6BB1192F29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034127" y="3306156"/>
              <a:ext cx="1371600" cy="1354451"/>
            </a:xfrm>
            <a:custGeom>
              <a:avLst/>
              <a:gdLst>
                <a:gd name="T0" fmla="*/ 81 w 160"/>
                <a:gd name="T1" fmla="*/ 43 h 158"/>
                <a:gd name="T2" fmla="*/ 54 w 160"/>
                <a:gd name="T3" fmla="*/ 106 h 158"/>
                <a:gd name="T4" fmla="*/ 64 w 160"/>
                <a:gd name="T5" fmla="*/ 131 h 158"/>
                <a:gd name="T6" fmla="*/ 98 w 160"/>
                <a:gd name="T7" fmla="*/ 127 h 158"/>
                <a:gd name="T8" fmla="*/ 118 w 160"/>
                <a:gd name="T9" fmla="*/ 76 h 158"/>
                <a:gd name="T10" fmla="*/ 81 w 160"/>
                <a:gd name="T11" fmla="*/ 158 h 158"/>
                <a:gd name="T12" fmla="*/ 72 w 160"/>
                <a:gd name="T13" fmla="*/ 153 h 158"/>
                <a:gd name="T14" fmla="*/ 66 w 160"/>
                <a:gd name="T15" fmla="*/ 145 h 158"/>
                <a:gd name="T16" fmla="*/ 92 w 160"/>
                <a:gd name="T17" fmla="*/ 147 h 158"/>
                <a:gd name="T18" fmla="*/ 95 w 160"/>
                <a:gd name="T19" fmla="*/ 136 h 158"/>
                <a:gd name="T20" fmla="*/ 66 w 160"/>
                <a:gd name="T21" fmla="*/ 145 h 158"/>
                <a:gd name="T22" fmla="*/ 86 w 160"/>
                <a:gd name="T23" fmla="*/ 19 h 158"/>
                <a:gd name="T24" fmla="*/ 81 w 160"/>
                <a:gd name="T25" fmla="*/ 0 h 158"/>
                <a:gd name="T26" fmla="*/ 76 w 160"/>
                <a:gd name="T27" fmla="*/ 19 h 158"/>
                <a:gd name="T28" fmla="*/ 32 w 160"/>
                <a:gd name="T29" fmla="*/ 39 h 158"/>
                <a:gd name="T30" fmla="*/ 42 w 160"/>
                <a:gd name="T31" fmla="*/ 36 h 158"/>
                <a:gd name="T32" fmla="*/ 31 w 160"/>
                <a:gd name="T33" fmla="*/ 22 h 158"/>
                <a:gd name="T34" fmla="*/ 22 w 160"/>
                <a:gd name="T35" fmla="*/ 22 h 158"/>
                <a:gd name="T36" fmla="*/ 22 w 160"/>
                <a:gd name="T37" fmla="*/ 29 h 158"/>
                <a:gd name="T38" fmla="*/ 26 w 160"/>
                <a:gd name="T39" fmla="*/ 79 h 158"/>
                <a:gd name="T40" fmla="*/ 6 w 160"/>
                <a:gd name="T41" fmla="*/ 74 h 158"/>
                <a:gd name="T42" fmla="*/ 6 w 160"/>
                <a:gd name="T43" fmla="*/ 85 h 158"/>
                <a:gd name="T44" fmla="*/ 26 w 160"/>
                <a:gd name="T45" fmla="*/ 79 h 158"/>
                <a:gd name="T46" fmla="*/ 33 w 160"/>
                <a:gd name="T47" fmla="*/ 119 h 158"/>
                <a:gd name="T48" fmla="*/ 21 w 160"/>
                <a:gd name="T49" fmla="*/ 133 h 158"/>
                <a:gd name="T50" fmla="*/ 31 w 160"/>
                <a:gd name="T51" fmla="*/ 138 h 158"/>
                <a:gd name="T52" fmla="*/ 43 w 160"/>
                <a:gd name="T53" fmla="*/ 121 h 158"/>
                <a:gd name="T54" fmla="*/ 129 w 160"/>
                <a:gd name="T55" fmla="*/ 119 h 158"/>
                <a:gd name="T56" fmla="*/ 119 w 160"/>
                <a:gd name="T57" fmla="*/ 121 h 158"/>
                <a:gd name="T58" fmla="*/ 131 w 160"/>
                <a:gd name="T59" fmla="*/ 138 h 158"/>
                <a:gd name="T60" fmla="*/ 141 w 160"/>
                <a:gd name="T61" fmla="*/ 133 h 158"/>
                <a:gd name="T62" fmla="*/ 129 w 160"/>
                <a:gd name="T63" fmla="*/ 119 h 158"/>
                <a:gd name="T64" fmla="*/ 141 w 160"/>
                <a:gd name="T65" fmla="*/ 74 h 158"/>
                <a:gd name="T66" fmla="*/ 141 w 160"/>
                <a:gd name="T67" fmla="*/ 85 h 158"/>
                <a:gd name="T68" fmla="*/ 160 w 160"/>
                <a:gd name="T69" fmla="*/ 79 h 158"/>
                <a:gd name="T70" fmla="*/ 120 w 160"/>
                <a:gd name="T71" fmla="*/ 39 h 158"/>
                <a:gd name="T72" fmla="*/ 139 w 160"/>
                <a:gd name="T73" fmla="*/ 29 h 158"/>
                <a:gd name="T74" fmla="*/ 136 w 160"/>
                <a:gd name="T75" fmla="*/ 19 h 158"/>
                <a:gd name="T76" fmla="*/ 120 w 160"/>
                <a:gd name="T77" fmla="*/ 32 h 158"/>
                <a:gd name="T78" fmla="*/ 120 w 160"/>
                <a:gd name="T79" fmla="*/ 3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0" h="158">
                  <a:moveTo>
                    <a:pt x="85" y="43"/>
                  </a:moveTo>
                  <a:cubicBezTo>
                    <a:pt x="81" y="43"/>
                    <a:pt x="81" y="43"/>
                    <a:pt x="81" y="43"/>
                  </a:cubicBezTo>
                  <a:cubicBezTo>
                    <a:pt x="65" y="43"/>
                    <a:pt x="52" y="51"/>
                    <a:pt x="47" y="66"/>
                  </a:cubicBezTo>
                  <a:cubicBezTo>
                    <a:pt x="40" y="79"/>
                    <a:pt x="44" y="95"/>
                    <a:pt x="54" y="106"/>
                  </a:cubicBezTo>
                  <a:cubicBezTo>
                    <a:pt x="60" y="111"/>
                    <a:pt x="64" y="118"/>
                    <a:pt x="64" y="127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98" y="131"/>
                    <a:pt x="98" y="131"/>
                    <a:pt x="98" y="131"/>
                  </a:cubicBezTo>
                  <a:cubicBezTo>
                    <a:pt x="98" y="127"/>
                    <a:pt x="98" y="127"/>
                    <a:pt x="98" y="127"/>
                  </a:cubicBezTo>
                  <a:cubicBezTo>
                    <a:pt x="98" y="118"/>
                    <a:pt x="101" y="111"/>
                    <a:pt x="107" y="106"/>
                  </a:cubicBezTo>
                  <a:cubicBezTo>
                    <a:pt x="116" y="98"/>
                    <a:pt x="119" y="87"/>
                    <a:pt x="118" y="76"/>
                  </a:cubicBezTo>
                  <a:cubicBezTo>
                    <a:pt x="116" y="59"/>
                    <a:pt x="102" y="45"/>
                    <a:pt x="85" y="43"/>
                  </a:cubicBezTo>
                  <a:close/>
                  <a:moveTo>
                    <a:pt x="81" y="158"/>
                  </a:moveTo>
                  <a:cubicBezTo>
                    <a:pt x="85" y="158"/>
                    <a:pt x="88" y="157"/>
                    <a:pt x="89" y="153"/>
                  </a:cubicBezTo>
                  <a:cubicBezTo>
                    <a:pt x="72" y="153"/>
                    <a:pt x="72" y="153"/>
                    <a:pt x="72" y="153"/>
                  </a:cubicBezTo>
                  <a:cubicBezTo>
                    <a:pt x="74" y="157"/>
                    <a:pt x="77" y="158"/>
                    <a:pt x="81" y="158"/>
                  </a:cubicBezTo>
                  <a:close/>
                  <a:moveTo>
                    <a:pt x="66" y="145"/>
                  </a:moveTo>
                  <a:cubicBezTo>
                    <a:pt x="66" y="146"/>
                    <a:pt x="68" y="147"/>
                    <a:pt x="69" y="147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4" y="147"/>
                    <a:pt x="95" y="146"/>
                    <a:pt x="95" y="145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66" y="136"/>
                    <a:pt x="66" y="136"/>
                    <a:pt x="66" y="136"/>
                  </a:cubicBezTo>
                  <a:lnTo>
                    <a:pt x="66" y="145"/>
                  </a:lnTo>
                  <a:close/>
                  <a:moveTo>
                    <a:pt x="81" y="25"/>
                  </a:moveTo>
                  <a:cubicBezTo>
                    <a:pt x="83" y="25"/>
                    <a:pt x="86" y="23"/>
                    <a:pt x="86" y="19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6" y="2"/>
                    <a:pt x="83" y="0"/>
                    <a:pt x="81" y="0"/>
                  </a:cubicBezTo>
                  <a:cubicBezTo>
                    <a:pt x="78" y="0"/>
                    <a:pt x="76" y="2"/>
                    <a:pt x="76" y="6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23"/>
                    <a:pt x="78" y="25"/>
                    <a:pt x="81" y="25"/>
                  </a:cubicBezTo>
                  <a:close/>
                  <a:moveTo>
                    <a:pt x="32" y="39"/>
                  </a:moveTo>
                  <a:cubicBezTo>
                    <a:pt x="35" y="42"/>
                    <a:pt x="38" y="42"/>
                    <a:pt x="41" y="39"/>
                  </a:cubicBezTo>
                  <a:cubicBezTo>
                    <a:pt x="42" y="39"/>
                    <a:pt x="42" y="37"/>
                    <a:pt x="42" y="36"/>
                  </a:cubicBezTo>
                  <a:cubicBezTo>
                    <a:pt x="42" y="34"/>
                    <a:pt x="42" y="33"/>
                    <a:pt x="41" y="3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0" y="20"/>
                    <a:pt x="29" y="19"/>
                    <a:pt x="26" y="19"/>
                  </a:cubicBezTo>
                  <a:cubicBezTo>
                    <a:pt x="25" y="19"/>
                    <a:pt x="24" y="20"/>
                    <a:pt x="22" y="22"/>
                  </a:cubicBezTo>
                  <a:cubicBezTo>
                    <a:pt x="21" y="22"/>
                    <a:pt x="21" y="24"/>
                    <a:pt x="21" y="25"/>
                  </a:cubicBezTo>
                  <a:cubicBezTo>
                    <a:pt x="21" y="27"/>
                    <a:pt x="21" y="28"/>
                    <a:pt x="22" y="29"/>
                  </a:cubicBezTo>
                  <a:lnTo>
                    <a:pt x="32" y="39"/>
                  </a:lnTo>
                  <a:close/>
                  <a:moveTo>
                    <a:pt x="26" y="79"/>
                  </a:moveTo>
                  <a:cubicBezTo>
                    <a:pt x="26" y="77"/>
                    <a:pt x="24" y="74"/>
                    <a:pt x="21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4"/>
                    <a:pt x="0" y="77"/>
                    <a:pt x="0" y="79"/>
                  </a:cubicBezTo>
                  <a:cubicBezTo>
                    <a:pt x="0" y="82"/>
                    <a:pt x="3" y="85"/>
                    <a:pt x="6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4" y="85"/>
                    <a:pt x="26" y="82"/>
                    <a:pt x="26" y="79"/>
                  </a:cubicBezTo>
                  <a:close/>
                  <a:moveTo>
                    <a:pt x="39" y="118"/>
                  </a:moveTo>
                  <a:cubicBezTo>
                    <a:pt x="36" y="116"/>
                    <a:pt x="34" y="118"/>
                    <a:pt x="33" y="119"/>
                  </a:cubicBezTo>
                  <a:cubicBezTo>
                    <a:pt x="22" y="129"/>
                    <a:pt x="22" y="129"/>
                    <a:pt x="22" y="129"/>
                  </a:cubicBezTo>
                  <a:cubicBezTo>
                    <a:pt x="21" y="130"/>
                    <a:pt x="21" y="131"/>
                    <a:pt x="21" y="133"/>
                  </a:cubicBezTo>
                  <a:cubicBezTo>
                    <a:pt x="21" y="135"/>
                    <a:pt x="21" y="136"/>
                    <a:pt x="22" y="138"/>
                  </a:cubicBezTo>
                  <a:cubicBezTo>
                    <a:pt x="25" y="139"/>
                    <a:pt x="29" y="139"/>
                    <a:pt x="31" y="138"/>
                  </a:cubicBezTo>
                  <a:cubicBezTo>
                    <a:pt x="41" y="126"/>
                    <a:pt x="41" y="126"/>
                    <a:pt x="41" y="126"/>
                  </a:cubicBezTo>
                  <a:cubicBezTo>
                    <a:pt x="43" y="125"/>
                    <a:pt x="44" y="124"/>
                    <a:pt x="43" y="121"/>
                  </a:cubicBezTo>
                  <a:cubicBezTo>
                    <a:pt x="43" y="119"/>
                    <a:pt x="40" y="118"/>
                    <a:pt x="39" y="118"/>
                  </a:cubicBezTo>
                  <a:close/>
                  <a:moveTo>
                    <a:pt x="129" y="119"/>
                  </a:moveTo>
                  <a:cubicBezTo>
                    <a:pt x="128" y="118"/>
                    <a:pt x="125" y="116"/>
                    <a:pt x="123" y="118"/>
                  </a:cubicBezTo>
                  <a:cubicBezTo>
                    <a:pt x="122" y="118"/>
                    <a:pt x="120" y="119"/>
                    <a:pt x="119" y="121"/>
                  </a:cubicBezTo>
                  <a:cubicBezTo>
                    <a:pt x="119" y="124"/>
                    <a:pt x="119" y="125"/>
                    <a:pt x="120" y="126"/>
                  </a:cubicBezTo>
                  <a:cubicBezTo>
                    <a:pt x="131" y="138"/>
                    <a:pt x="131" y="138"/>
                    <a:pt x="131" y="138"/>
                  </a:cubicBezTo>
                  <a:cubicBezTo>
                    <a:pt x="133" y="139"/>
                    <a:pt x="136" y="139"/>
                    <a:pt x="139" y="138"/>
                  </a:cubicBezTo>
                  <a:cubicBezTo>
                    <a:pt x="140" y="136"/>
                    <a:pt x="141" y="135"/>
                    <a:pt x="141" y="133"/>
                  </a:cubicBezTo>
                  <a:cubicBezTo>
                    <a:pt x="141" y="131"/>
                    <a:pt x="140" y="130"/>
                    <a:pt x="139" y="129"/>
                  </a:cubicBezTo>
                  <a:lnTo>
                    <a:pt x="129" y="119"/>
                  </a:lnTo>
                  <a:close/>
                  <a:moveTo>
                    <a:pt x="154" y="74"/>
                  </a:moveTo>
                  <a:cubicBezTo>
                    <a:pt x="141" y="74"/>
                    <a:pt x="141" y="74"/>
                    <a:pt x="141" y="74"/>
                  </a:cubicBezTo>
                  <a:cubicBezTo>
                    <a:pt x="138" y="74"/>
                    <a:pt x="135" y="77"/>
                    <a:pt x="135" y="79"/>
                  </a:cubicBezTo>
                  <a:cubicBezTo>
                    <a:pt x="135" y="82"/>
                    <a:pt x="138" y="85"/>
                    <a:pt x="141" y="85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58" y="85"/>
                    <a:pt x="160" y="82"/>
                    <a:pt x="160" y="79"/>
                  </a:cubicBezTo>
                  <a:cubicBezTo>
                    <a:pt x="160" y="77"/>
                    <a:pt x="158" y="74"/>
                    <a:pt x="154" y="74"/>
                  </a:cubicBezTo>
                  <a:close/>
                  <a:moveTo>
                    <a:pt x="120" y="39"/>
                  </a:moveTo>
                  <a:cubicBezTo>
                    <a:pt x="123" y="42"/>
                    <a:pt x="126" y="42"/>
                    <a:pt x="129" y="39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40" y="28"/>
                    <a:pt x="141" y="25"/>
                    <a:pt x="140" y="24"/>
                  </a:cubicBezTo>
                  <a:cubicBezTo>
                    <a:pt x="140" y="22"/>
                    <a:pt x="139" y="20"/>
                    <a:pt x="136" y="19"/>
                  </a:cubicBezTo>
                  <a:cubicBezTo>
                    <a:pt x="134" y="19"/>
                    <a:pt x="133" y="19"/>
                    <a:pt x="131" y="22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19" y="33"/>
                    <a:pt x="119" y="34"/>
                    <a:pt x="119" y="36"/>
                  </a:cubicBezTo>
                  <a:cubicBezTo>
                    <a:pt x="119" y="37"/>
                    <a:pt x="119" y="39"/>
                    <a:pt x="120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31">
            <a:extLst>
              <a:ext uri="{FF2B5EF4-FFF2-40B4-BE49-F238E27FC236}">
                <a16:creationId xmlns:a16="http://schemas.microsoft.com/office/drawing/2014/main" id="{61CCF8E1-FA18-1683-C003-3F7894887E27}"/>
              </a:ext>
            </a:extLst>
          </p:cNvPr>
          <p:cNvSpPr txBox="1"/>
          <p:nvPr/>
        </p:nvSpPr>
        <p:spPr>
          <a:xfrm>
            <a:off x="532164" y="5711304"/>
            <a:ext cx="11267751" cy="573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przypadku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zastosowania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takiej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metody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należy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w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dokumencie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zamówienia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określić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dane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które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mają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przedstawić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wykonawcy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oraz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metodę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którą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stosuje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zamawiający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do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oszacowania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kosztów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cyklu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życia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na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podstawie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tych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danych</a:t>
            </a:r>
            <a:r>
              <a:rPr lang="en-US" sz="14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pl-PL" sz="14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180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E0FA09-D3CE-B64C-F200-176E4DCC8D58}"/>
              </a:ext>
            </a:extLst>
          </p:cNvPr>
          <p:cNvSpPr txBox="1"/>
          <p:nvPr/>
        </p:nvSpPr>
        <p:spPr>
          <a:xfrm>
            <a:off x="532164" y="520280"/>
            <a:ext cx="636739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44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18. Warunki udziału</a:t>
            </a:r>
            <a:r>
              <a:rPr lang="en-GB" sz="44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 </a:t>
            </a:r>
            <a:br>
              <a:rPr lang="pl-PL" sz="44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pl-PL" sz="44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 postępowaniu</a:t>
            </a:r>
            <a:endParaRPr lang="en-US" sz="44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4F3BE8E-2193-6228-B73A-5610C0D9A000}"/>
              </a:ext>
            </a:extLst>
          </p:cNvPr>
          <p:cNvCxnSpPr>
            <a:cxnSpLocks/>
          </p:cNvCxnSpPr>
          <p:nvPr/>
        </p:nvCxnSpPr>
        <p:spPr>
          <a:xfrm>
            <a:off x="624117" y="5689275"/>
            <a:ext cx="1848773" cy="0"/>
          </a:xfrm>
          <a:prstGeom prst="line">
            <a:avLst/>
          </a:prstGeom>
          <a:ln w="222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54B2E3-E03A-A154-090E-4BEE11654A0C}"/>
              </a:ext>
            </a:extLst>
          </p:cNvPr>
          <p:cNvCxnSpPr>
            <a:cxnSpLocks/>
          </p:cNvCxnSpPr>
          <p:nvPr/>
        </p:nvCxnSpPr>
        <p:spPr>
          <a:xfrm>
            <a:off x="624117" y="3715002"/>
            <a:ext cx="1848773" cy="0"/>
          </a:xfrm>
          <a:prstGeom prst="line">
            <a:avLst/>
          </a:prstGeom>
          <a:ln w="222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A2294C4-EAE0-8A13-25C4-420C9BBFFD08}"/>
              </a:ext>
            </a:extLst>
          </p:cNvPr>
          <p:cNvSpPr txBox="1"/>
          <p:nvPr/>
        </p:nvSpPr>
        <p:spPr>
          <a:xfrm>
            <a:off x="555184" y="3920044"/>
            <a:ext cx="5575993" cy="1564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4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Aspekty</a:t>
            </a:r>
            <a:r>
              <a:rPr lang="en-US" sz="14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środowiskowe</a:t>
            </a:r>
            <a:r>
              <a:rPr lang="en-US" sz="14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mogą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być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wykorzystane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jako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warunki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udziału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w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postępowaniu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jeśli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konkretne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doświadczenia</a:t>
            </a:r>
            <a:r>
              <a:rPr lang="en-US" sz="14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wykonawcy</a:t>
            </a:r>
            <a:r>
              <a:rPr lang="en-US" sz="14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w </a:t>
            </a:r>
            <a:r>
              <a:rPr lang="en-US" sz="14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zakresie</a:t>
            </a:r>
            <a:r>
              <a:rPr lang="en-US" sz="14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realizacji</a:t>
            </a:r>
            <a:r>
              <a:rPr lang="en-US" sz="14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zielonych</a:t>
            </a:r>
            <a:r>
              <a:rPr lang="en-US" sz="14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projektów</a:t>
            </a:r>
            <a:r>
              <a:rPr lang="en-US" sz="14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specjalistyczny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sprzęt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czy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określony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personel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są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potrzebne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aby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wykonać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określone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zamówienia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br>
              <a:rPr lang="pl-PL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Odnosi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się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to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przede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wszystkich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do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zamówień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które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mogą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mieć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znaczny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wpływ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na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środowisko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w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trakcie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ich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realizacji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pl-PL" sz="14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192258-278D-0236-E1A7-86BF84C1C447}"/>
              </a:ext>
            </a:extLst>
          </p:cNvPr>
          <p:cNvSpPr txBox="1"/>
          <p:nvPr/>
        </p:nvSpPr>
        <p:spPr>
          <a:xfrm>
            <a:off x="624117" y="2418375"/>
            <a:ext cx="5201690" cy="107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Warunki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udziału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w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postępowaniu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muszą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być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zawsze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adekwatne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br>
              <a:rPr lang="pl-PL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proporcjonalne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do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przedmiotu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zamówienia</a:t>
            </a:r>
            <a:r>
              <a:rPr lang="en-US" sz="14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14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Zamawiający</a:t>
            </a:r>
            <a:r>
              <a:rPr lang="en-US" sz="14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nie</a:t>
            </a:r>
            <a:r>
              <a:rPr lang="en-US" sz="14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może</a:t>
            </a:r>
            <a:r>
              <a:rPr lang="en-US" sz="14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wymagać</a:t>
            </a:r>
            <a:r>
              <a:rPr lang="en-US" sz="14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od </a:t>
            </a:r>
            <a:r>
              <a:rPr lang="en-US" sz="14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wykonawcy</a:t>
            </a:r>
            <a:r>
              <a:rPr lang="en-US" sz="14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więcej</a:t>
            </a:r>
            <a:r>
              <a:rPr lang="en-US" sz="14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niż</a:t>
            </a:r>
            <a:r>
              <a:rPr lang="en-US" sz="14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jest to </a:t>
            </a:r>
            <a:r>
              <a:rPr lang="en-US" sz="14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potrzebne</a:t>
            </a:r>
            <a:r>
              <a:rPr lang="en-US" sz="14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do </a:t>
            </a:r>
            <a:r>
              <a:rPr lang="en-US" sz="14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prawidłowego</a:t>
            </a:r>
            <a:r>
              <a:rPr lang="en-US" sz="14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wykonania</a:t>
            </a:r>
            <a:r>
              <a:rPr lang="en-US" sz="14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4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zamówienia</a:t>
            </a:r>
            <a:r>
              <a:rPr lang="en-US" sz="14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pl-PL" sz="1400" b="1" kern="100" dirty="0">
              <a:effectLst/>
              <a:latin typeface="DM Sans Medium" pitchFamily="2" charset="-18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Freeform: Shape 26">
            <a:extLst>
              <a:ext uri="{FF2B5EF4-FFF2-40B4-BE49-F238E27FC236}">
                <a16:creationId xmlns:a16="http://schemas.microsoft.com/office/drawing/2014/main" id="{7F72A023-B5BC-55CE-70B4-2051B5235AA8}"/>
              </a:ext>
            </a:extLst>
          </p:cNvPr>
          <p:cNvSpPr/>
          <p:nvPr/>
        </p:nvSpPr>
        <p:spPr>
          <a:xfrm flipV="1">
            <a:off x="6848526" y="1306286"/>
            <a:ext cx="5343475" cy="5551712"/>
          </a:xfrm>
          <a:custGeom>
            <a:avLst/>
            <a:gdLst>
              <a:gd name="connsiteX0" fmla="*/ 4164291 w 5343475"/>
              <a:gd name="connsiteY0" fmla="*/ 5551712 h 5551712"/>
              <a:gd name="connsiteX1" fmla="*/ 5205012 w 5343475"/>
              <a:gd name="connsiteY1" fmla="*/ 5418740 h 5551712"/>
              <a:gd name="connsiteX2" fmla="*/ 5343475 w 5343475"/>
              <a:gd name="connsiteY2" fmla="*/ 5378861 h 5551712"/>
              <a:gd name="connsiteX3" fmla="*/ 5343475 w 5343475"/>
              <a:gd name="connsiteY3" fmla="*/ 3366847 h 5551712"/>
              <a:gd name="connsiteX4" fmla="*/ 5276135 w 5343475"/>
              <a:gd name="connsiteY4" fmla="*/ 3408340 h 5551712"/>
              <a:gd name="connsiteX5" fmla="*/ 4164291 w 5343475"/>
              <a:gd name="connsiteY5" fmla="*/ 3693883 h 5551712"/>
              <a:gd name="connsiteX6" fmla="*/ 1831716 w 5343475"/>
              <a:gd name="connsiteY6" fmla="*/ 1328056 h 5551712"/>
              <a:gd name="connsiteX7" fmla="*/ 2230083 w 5343475"/>
              <a:gd name="connsiteY7" fmla="*/ 5299 h 5551712"/>
              <a:gd name="connsiteX8" fmla="*/ 2233990 w 5343475"/>
              <a:gd name="connsiteY8" fmla="*/ 0 h 5551712"/>
              <a:gd name="connsiteX9" fmla="*/ 211262 w 5343475"/>
              <a:gd name="connsiteY9" fmla="*/ 0 h 5551712"/>
              <a:gd name="connsiteX10" fmla="*/ 187218 w 5343475"/>
              <a:gd name="connsiteY10" fmla="*/ 72070 h 5551712"/>
              <a:gd name="connsiteX11" fmla="*/ 0 w 5343475"/>
              <a:gd name="connsiteY11" fmla="*/ 1328056 h 5551712"/>
              <a:gd name="connsiteX12" fmla="*/ 4164291 w 5343475"/>
              <a:gd name="connsiteY12" fmla="*/ 5551712 h 555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43475" h="5551712">
                <a:moveTo>
                  <a:pt x="4164291" y="5551712"/>
                </a:moveTo>
                <a:cubicBezTo>
                  <a:pt x="4523646" y="5551712"/>
                  <a:pt x="4872370" y="5505545"/>
                  <a:pt x="5205012" y="5418740"/>
                </a:cubicBezTo>
                <a:lnTo>
                  <a:pt x="5343475" y="5378861"/>
                </a:lnTo>
                <a:lnTo>
                  <a:pt x="5343475" y="3366847"/>
                </a:lnTo>
                <a:lnTo>
                  <a:pt x="5276135" y="3408340"/>
                </a:lnTo>
                <a:cubicBezTo>
                  <a:pt x="4945625" y="3590444"/>
                  <a:pt x="4566869" y="3693883"/>
                  <a:pt x="4164291" y="3693883"/>
                </a:cubicBezTo>
                <a:cubicBezTo>
                  <a:pt x="2876045" y="3693883"/>
                  <a:pt x="1831716" y="2634666"/>
                  <a:pt x="1831716" y="1328056"/>
                </a:cubicBezTo>
                <a:cubicBezTo>
                  <a:pt x="1831716" y="838077"/>
                  <a:pt x="1978575" y="382888"/>
                  <a:pt x="2230083" y="5299"/>
                </a:cubicBezTo>
                <a:lnTo>
                  <a:pt x="2233990" y="0"/>
                </a:lnTo>
                <a:lnTo>
                  <a:pt x="211262" y="0"/>
                </a:lnTo>
                <a:lnTo>
                  <a:pt x="187218" y="72070"/>
                </a:lnTo>
                <a:cubicBezTo>
                  <a:pt x="65547" y="468836"/>
                  <a:pt x="0" y="890682"/>
                  <a:pt x="0" y="1328056"/>
                </a:cubicBezTo>
                <a:cubicBezTo>
                  <a:pt x="0" y="3660716"/>
                  <a:pt x="1864417" y="5551712"/>
                  <a:pt x="4164291" y="5551712"/>
                </a:cubicBezTo>
                <a:close/>
              </a:path>
            </a:pathLst>
          </a:custGeom>
          <a:gradFill>
            <a:gsLst>
              <a:gs pos="0">
                <a:srgbClr val="2486C4">
                  <a:lumMod val="10000"/>
                  <a:lumOff val="90000"/>
                  <a:alpha val="25000"/>
                </a:srgbClr>
              </a:gs>
              <a:gs pos="100000">
                <a:srgbClr val="9CEE69">
                  <a:lumMod val="100000"/>
                  <a:alpha val="35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11" name="Symbol zastępczy obrazu 14" descr="Obraz zawierający osoba, drzewo, na wolnym powietrzu, roślina&#10;&#10;Opis wygenerowany automatycznie">
            <a:extLst>
              <a:ext uri="{FF2B5EF4-FFF2-40B4-BE49-F238E27FC236}">
                <a16:creationId xmlns:a16="http://schemas.microsoft.com/office/drawing/2014/main" id="{2FA906EA-8872-2E46-0B79-ADA7CEA7A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4" r="18424"/>
          <a:stretch>
            <a:fillRect/>
          </a:stretch>
        </p:blipFill>
        <p:spPr>
          <a:xfrm>
            <a:off x="6908803" y="1306288"/>
            <a:ext cx="4621735" cy="4879033"/>
          </a:xfrm>
          <a:custGeom>
            <a:avLst/>
            <a:gdLst>
              <a:gd name="connsiteX0" fmla="*/ 0 w 4621735"/>
              <a:gd name="connsiteY0" fmla="*/ 0 h 4879033"/>
              <a:gd name="connsiteX1" fmla="*/ 4621735 w 4621735"/>
              <a:gd name="connsiteY1" fmla="*/ 0 h 4879033"/>
              <a:gd name="connsiteX2" fmla="*/ 4621735 w 4621735"/>
              <a:gd name="connsiteY2" fmla="*/ 4879033 h 4879033"/>
              <a:gd name="connsiteX3" fmla="*/ 0 w 4621735"/>
              <a:gd name="connsiteY3" fmla="*/ 4879033 h 4879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1735" h="4879033">
                <a:moveTo>
                  <a:pt x="0" y="0"/>
                </a:moveTo>
                <a:lnTo>
                  <a:pt x="4621735" y="0"/>
                </a:lnTo>
                <a:lnTo>
                  <a:pt x="4621735" y="4879033"/>
                </a:lnTo>
                <a:lnTo>
                  <a:pt x="0" y="487903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5101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9E25E9-B7C9-61EC-BB97-D7D2D7E880BC}"/>
              </a:ext>
            </a:extLst>
          </p:cNvPr>
          <p:cNvSpPr/>
          <p:nvPr/>
        </p:nvSpPr>
        <p:spPr>
          <a:xfrm>
            <a:off x="6096000" y="-19841"/>
            <a:ext cx="12192000" cy="6857998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ABD554-D970-1AB8-F473-2167F12EB79D}"/>
              </a:ext>
            </a:extLst>
          </p:cNvPr>
          <p:cNvSpPr txBox="1"/>
          <p:nvPr/>
        </p:nvSpPr>
        <p:spPr>
          <a:xfrm>
            <a:off x="532165" y="520280"/>
            <a:ext cx="706151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19. Podstawy wykluczenia</a:t>
            </a:r>
            <a:r>
              <a:rPr lang="en-GB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 </a:t>
            </a:r>
            <a:r>
              <a:rPr lang="pl-PL" sz="48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związane z ochroną środowiska</a:t>
            </a:r>
            <a:endParaRPr lang="en-US" sz="48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Google Shape;89;p30">
            <a:extLst>
              <a:ext uri="{FF2B5EF4-FFF2-40B4-BE49-F238E27FC236}">
                <a16:creationId xmlns:a16="http://schemas.microsoft.com/office/drawing/2014/main" id="{68CCDDD7-62FF-6C01-53E6-55DB854EF3CB}"/>
              </a:ext>
            </a:extLst>
          </p:cNvPr>
          <p:cNvSpPr txBox="1"/>
          <p:nvPr/>
        </p:nvSpPr>
        <p:spPr>
          <a:xfrm>
            <a:off x="532163" y="3062588"/>
            <a:ext cx="5412610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 spc="-100" dirty="0">
                <a:latin typeface="DM Sans Bold" pitchFamily="2" charset="-18"/>
                <a:sym typeface="DM Sans"/>
              </a:rPr>
              <a:t>Zamawiający może </a:t>
            </a:r>
            <a:r>
              <a:rPr lang="pl-PL" sz="1400" u="sng" spc="-100" dirty="0">
                <a:solidFill>
                  <a:schemeClr val="accent1"/>
                </a:solidFill>
                <a:latin typeface="DM Sans Bold" pitchFamily="2" charset="-18"/>
                <a:sym typeface="DM Sans"/>
              </a:rPr>
              <a:t>wykluczyć z postępowania</a:t>
            </a:r>
            <a:r>
              <a:rPr lang="pl-PL" sz="1400" spc="-100" dirty="0">
                <a:latin typeface="DM Sans Bold" pitchFamily="2" charset="-18"/>
                <a:sym typeface="DM Sans"/>
              </a:rPr>
              <a:t> wykonawcę, który naruszył obowiązki w dziedzinie ochrony środowiska, prawa socjalnego lub prawa pracy</a:t>
            </a:r>
            <a:r>
              <a:rPr lang="en-GB" sz="1400" spc="-100" dirty="0">
                <a:latin typeface="DM Sans Bold" pitchFamily="2" charset="-18"/>
                <a:sym typeface="DM Sans"/>
              </a:rPr>
              <a:t>.</a:t>
            </a:r>
            <a:endParaRPr lang="en-GB" sz="1400" spc="-100" dirty="0">
              <a:latin typeface="DM Sans Bold" pitchFamily="2" charset="-18"/>
            </a:endParaRPr>
          </a:p>
        </p:txBody>
      </p:sp>
      <p:sp>
        <p:nvSpPr>
          <p:cNvPr id="12" name="Google Shape;88;p30">
            <a:extLst>
              <a:ext uri="{FF2B5EF4-FFF2-40B4-BE49-F238E27FC236}">
                <a16:creationId xmlns:a16="http://schemas.microsoft.com/office/drawing/2014/main" id="{12E67DEA-324E-3016-9B26-7C627A6C3D96}"/>
              </a:ext>
            </a:extLst>
          </p:cNvPr>
          <p:cNvSpPr txBox="1"/>
          <p:nvPr/>
        </p:nvSpPr>
        <p:spPr>
          <a:xfrm>
            <a:off x="1004707" y="4301934"/>
            <a:ext cx="4012677" cy="61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będącego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osobą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fizyczną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skazanego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prawomocnie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za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przestępstwo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przeciwko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środowisku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41E44076-810C-AE07-205B-92EFD2557CFE}"/>
              </a:ext>
            </a:extLst>
          </p:cNvPr>
          <p:cNvGrpSpPr/>
          <p:nvPr/>
        </p:nvGrpSpPr>
        <p:grpSpPr>
          <a:xfrm>
            <a:off x="637569" y="4408534"/>
            <a:ext cx="303641" cy="303641"/>
            <a:chOff x="5230459" y="4072442"/>
            <a:chExt cx="444129" cy="444129"/>
          </a:xfrm>
        </p:grpSpPr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2A11852A-3A80-07FD-9AAF-F1156D873584}"/>
                </a:ext>
              </a:extLst>
            </p:cNvPr>
            <p:cNvSpPr/>
            <p:nvPr/>
          </p:nvSpPr>
          <p:spPr>
            <a:xfrm rot="8100000">
              <a:off x="5230459" y="4072442"/>
              <a:ext cx="444129" cy="444129"/>
            </a:xfrm>
            <a:prstGeom prst="teardrop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2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7078E57-6A9C-1056-285C-237CDB91DF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35067" y="4184232"/>
              <a:ext cx="234911" cy="223617"/>
            </a:xfrm>
            <a:custGeom>
              <a:avLst/>
              <a:gdLst>
                <a:gd name="connsiteX0" fmla="*/ 748185 w 751501"/>
                <a:gd name="connsiteY0" fmla="*/ 576678 h 715371"/>
                <a:gd name="connsiteX1" fmla="*/ 725062 w 751501"/>
                <a:gd name="connsiteY1" fmla="*/ 510922 h 715371"/>
                <a:gd name="connsiteX2" fmla="*/ 516231 w 751501"/>
                <a:gd name="connsiteY2" fmla="*/ 114938 h 715371"/>
                <a:gd name="connsiteX3" fmla="*/ 473598 w 751501"/>
                <a:gd name="connsiteY3" fmla="*/ 49182 h 715371"/>
                <a:gd name="connsiteX4" fmla="*/ 277774 w 751501"/>
                <a:gd name="connsiteY4" fmla="*/ 50627 h 715371"/>
                <a:gd name="connsiteX5" fmla="*/ 230805 w 751501"/>
                <a:gd name="connsiteY5" fmla="*/ 125055 h 715371"/>
                <a:gd name="connsiteX6" fmla="*/ 46543 w 751501"/>
                <a:gd name="connsiteY6" fmla="*/ 474792 h 715371"/>
                <a:gd name="connsiteX7" fmla="*/ 11136 w 751501"/>
                <a:gd name="connsiteY7" fmla="*/ 553555 h 715371"/>
                <a:gd name="connsiteX8" fmla="*/ 95680 w 751501"/>
                <a:gd name="connsiteY8" fmla="*/ 707468 h 715371"/>
                <a:gd name="connsiteX9" fmla="*/ 161436 w 751501"/>
                <a:gd name="connsiteY9" fmla="*/ 714694 h 715371"/>
                <a:gd name="connsiteX10" fmla="*/ 376770 w 751501"/>
                <a:gd name="connsiteY10" fmla="*/ 714694 h 715371"/>
                <a:gd name="connsiteX11" fmla="*/ 376770 w 751501"/>
                <a:gd name="connsiteY11" fmla="*/ 715417 h 715371"/>
                <a:gd name="connsiteX12" fmla="*/ 543690 w 751501"/>
                <a:gd name="connsiteY12" fmla="*/ 715417 h 715371"/>
                <a:gd name="connsiteX13" fmla="*/ 634015 w 751501"/>
                <a:gd name="connsiteY13" fmla="*/ 711804 h 715371"/>
                <a:gd name="connsiteX14" fmla="*/ 717836 w 751501"/>
                <a:gd name="connsiteY14" fmla="*/ 670616 h 715371"/>
                <a:gd name="connsiteX15" fmla="*/ 748185 w 751501"/>
                <a:gd name="connsiteY15" fmla="*/ 576678 h 715371"/>
                <a:gd name="connsiteX16" fmla="*/ 644131 w 751501"/>
                <a:gd name="connsiteY16" fmla="*/ 640267 h 715371"/>
                <a:gd name="connsiteX17" fmla="*/ 595717 w 751501"/>
                <a:gd name="connsiteY17" fmla="*/ 646047 h 715371"/>
                <a:gd name="connsiteX18" fmla="*/ 376770 w 751501"/>
                <a:gd name="connsiteY18" fmla="*/ 646047 h 715371"/>
                <a:gd name="connsiteX19" fmla="*/ 376770 w 751501"/>
                <a:gd name="connsiteY19" fmla="*/ 646047 h 715371"/>
                <a:gd name="connsiteX20" fmla="*/ 159991 w 751501"/>
                <a:gd name="connsiteY20" fmla="*/ 646047 h 715371"/>
                <a:gd name="connsiteX21" fmla="*/ 114467 w 751501"/>
                <a:gd name="connsiteY21" fmla="*/ 640989 h 715371"/>
                <a:gd name="connsiteX22" fmla="*/ 76170 w 751501"/>
                <a:gd name="connsiteY22" fmla="*/ 573788 h 715371"/>
                <a:gd name="connsiteX23" fmla="*/ 95680 w 751501"/>
                <a:gd name="connsiteY23" fmla="*/ 528264 h 715371"/>
                <a:gd name="connsiteX24" fmla="*/ 302343 w 751501"/>
                <a:gd name="connsiteY24" fmla="*/ 136616 h 715371"/>
                <a:gd name="connsiteX25" fmla="*/ 331246 w 751501"/>
                <a:gd name="connsiteY25" fmla="*/ 92538 h 715371"/>
                <a:gd name="connsiteX26" fmla="*/ 422294 w 751501"/>
                <a:gd name="connsiteY26" fmla="*/ 92538 h 715371"/>
                <a:gd name="connsiteX27" fmla="*/ 456256 w 751501"/>
                <a:gd name="connsiteY27" fmla="*/ 146010 h 715371"/>
                <a:gd name="connsiteX28" fmla="*/ 662919 w 751501"/>
                <a:gd name="connsiteY28" fmla="*/ 538380 h 715371"/>
                <a:gd name="connsiteX29" fmla="*/ 678093 w 751501"/>
                <a:gd name="connsiteY29" fmla="*/ 575955 h 715371"/>
                <a:gd name="connsiteX30" fmla="*/ 644131 w 751501"/>
                <a:gd name="connsiteY30" fmla="*/ 640267 h 715371"/>
                <a:gd name="connsiteX31" fmla="*/ 410732 w 751501"/>
                <a:gd name="connsiteY31" fmla="*/ 278968 h 715371"/>
                <a:gd name="connsiteX32" fmla="*/ 409287 w 751501"/>
                <a:gd name="connsiteY32" fmla="*/ 265961 h 715371"/>
                <a:gd name="connsiteX33" fmla="*/ 371712 w 751501"/>
                <a:gd name="connsiteY33" fmla="*/ 242115 h 715371"/>
                <a:gd name="connsiteX34" fmla="*/ 343531 w 751501"/>
                <a:gd name="connsiteY34" fmla="*/ 275355 h 715371"/>
                <a:gd name="connsiteX35" fmla="*/ 344253 w 751501"/>
                <a:gd name="connsiteY35" fmla="*/ 444443 h 715371"/>
                <a:gd name="connsiteX36" fmla="*/ 347866 w 751501"/>
                <a:gd name="connsiteY36" fmla="*/ 459617 h 715371"/>
                <a:gd name="connsiteX37" fmla="*/ 384719 w 751501"/>
                <a:gd name="connsiteY37" fmla="*/ 477682 h 715371"/>
                <a:gd name="connsiteX38" fmla="*/ 412177 w 751501"/>
                <a:gd name="connsiteY38" fmla="*/ 444443 h 715371"/>
                <a:gd name="connsiteX39" fmla="*/ 412177 w 751501"/>
                <a:gd name="connsiteY39" fmla="*/ 359899 h 715371"/>
                <a:gd name="connsiteX40" fmla="*/ 411455 w 751501"/>
                <a:gd name="connsiteY40" fmla="*/ 359899 h 715371"/>
                <a:gd name="connsiteX41" fmla="*/ 410732 w 751501"/>
                <a:gd name="connsiteY41" fmla="*/ 278968 h 715371"/>
                <a:gd name="connsiteX42" fmla="*/ 377493 w 751501"/>
                <a:gd name="connsiteY42" fmla="*/ 512367 h 715371"/>
                <a:gd name="connsiteX43" fmla="*/ 343531 w 751501"/>
                <a:gd name="connsiteY43" fmla="*/ 546329 h 715371"/>
                <a:gd name="connsiteX44" fmla="*/ 376770 w 751501"/>
                <a:gd name="connsiteY44" fmla="*/ 580291 h 715371"/>
                <a:gd name="connsiteX45" fmla="*/ 410732 w 751501"/>
                <a:gd name="connsiteY45" fmla="*/ 547051 h 715371"/>
                <a:gd name="connsiteX46" fmla="*/ 377493 w 751501"/>
                <a:gd name="connsiteY46" fmla="*/ 512367 h 715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51501" h="715371">
                  <a:moveTo>
                    <a:pt x="748185" y="576678"/>
                  </a:moveTo>
                  <a:cubicBezTo>
                    <a:pt x="745295" y="553555"/>
                    <a:pt x="735901" y="531877"/>
                    <a:pt x="725062" y="510922"/>
                  </a:cubicBezTo>
                  <a:cubicBezTo>
                    <a:pt x="655693" y="378686"/>
                    <a:pt x="586323" y="246451"/>
                    <a:pt x="516231" y="114938"/>
                  </a:cubicBezTo>
                  <a:cubicBezTo>
                    <a:pt x="503947" y="91815"/>
                    <a:pt x="489495" y="70137"/>
                    <a:pt x="473598" y="49182"/>
                  </a:cubicBezTo>
                  <a:cubicBezTo>
                    <a:pt x="428797" y="-10794"/>
                    <a:pt x="323298" y="-11516"/>
                    <a:pt x="277774" y="50627"/>
                  </a:cubicBezTo>
                  <a:cubicBezTo>
                    <a:pt x="260432" y="74473"/>
                    <a:pt x="244535" y="99041"/>
                    <a:pt x="230805" y="125055"/>
                  </a:cubicBezTo>
                  <a:cubicBezTo>
                    <a:pt x="168662" y="241393"/>
                    <a:pt x="107241" y="357731"/>
                    <a:pt x="46543" y="474792"/>
                  </a:cubicBezTo>
                  <a:cubicBezTo>
                    <a:pt x="33536" y="500083"/>
                    <a:pt x="21252" y="526096"/>
                    <a:pt x="11136" y="553555"/>
                  </a:cubicBezTo>
                  <a:cubicBezTo>
                    <a:pt x="-15600" y="625092"/>
                    <a:pt x="38594" y="695906"/>
                    <a:pt x="95680" y="707468"/>
                  </a:cubicBezTo>
                  <a:cubicBezTo>
                    <a:pt x="117358" y="711804"/>
                    <a:pt x="139758" y="714694"/>
                    <a:pt x="161436" y="714694"/>
                  </a:cubicBezTo>
                  <a:cubicBezTo>
                    <a:pt x="232973" y="715417"/>
                    <a:pt x="304510" y="714694"/>
                    <a:pt x="376770" y="714694"/>
                  </a:cubicBezTo>
                  <a:lnTo>
                    <a:pt x="376770" y="715417"/>
                  </a:lnTo>
                  <a:cubicBezTo>
                    <a:pt x="432410" y="715417"/>
                    <a:pt x="488050" y="716139"/>
                    <a:pt x="543690" y="715417"/>
                  </a:cubicBezTo>
                  <a:cubicBezTo>
                    <a:pt x="574039" y="715417"/>
                    <a:pt x="603666" y="713971"/>
                    <a:pt x="634015" y="711804"/>
                  </a:cubicBezTo>
                  <a:cubicBezTo>
                    <a:pt x="667254" y="709636"/>
                    <a:pt x="696158" y="695906"/>
                    <a:pt x="717836" y="670616"/>
                  </a:cubicBezTo>
                  <a:cubicBezTo>
                    <a:pt x="740237" y="643157"/>
                    <a:pt x="752521" y="612085"/>
                    <a:pt x="748185" y="576678"/>
                  </a:cubicBezTo>
                  <a:close/>
                  <a:moveTo>
                    <a:pt x="644131" y="640267"/>
                  </a:moveTo>
                  <a:cubicBezTo>
                    <a:pt x="628234" y="644602"/>
                    <a:pt x="611614" y="646047"/>
                    <a:pt x="595717" y="646047"/>
                  </a:cubicBezTo>
                  <a:cubicBezTo>
                    <a:pt x="522735" y="646770"/>
                    <a:pt x="449752" y="646047"/>
                    <a:pt x="376770" y="646047"/>
                  </a:cubicBezTo>
                  <a:lnTo>
                    <a:pt x="376770" y="646047"/>
                  </a:lnTo>
                  <a:cubicBezTo>
                    <a:pt x="304510" y="646047"/>
                    <a:pt x="232251" y="646047"/>
                    <a:pt x="159991" y="646047"/>
                  </a:cubicBezTo>
                  <a:cubicBezTo>
                    <a:pt x="144816" y="646047"/>
                    <a:pt x="129642" y="644602"/>
                    <a:pt x="114467" y="640989"/>
                  </a:cubicBezTo>
                  <a:cubicBezTo>
                    <a:pt x="84118" y="634486"/>
                    <a:pt x="66053" y="602691"/>
                    <a:pt x="76170" y="573788"/>
                  </a:cubicBezTo>
                  <a:cubicBezTo>
                    <a:pt x="81228" y="557890"/>
                    <a:pt x="88454" y="542716"/>
                    <a:pt x="95680" y="528264"/>
                  </a:cubicBezTo>
                  <a:cubicBezTo>
                    <a:pt x="164326" y="397474"/>
                    <a:pt x="232973" y="267406"/>
                    <a:pt x="302343" y="136616"/>
                  </a:cubicBezTo>
                  <a:cubicBezTo>
                    <a:pt x="310291" y="120719"/>
                    <a:pt x="321130" y="106990"/>
                    <a:pt x="331246" y="92538"/>
                  </a:cubicBezTo>
                  <a:cubicBezTo>
                    <a:pt x="350034" y="65079"/>
                    <a:pt x="404229" y="65802"/>
                    <a:pt x="422294" y="92538"/>
                  </a:cubicBezTo>
                  <a:cubicBezTo>
                    <a:pt x="433855" y="109880"/>
                    <a:pt x="446139" y="127222"/>
                    <a:pt x="456256" y="146010"/>
                  </a:cubicBezTo>
                  <a:cubicBezTo>
                    <a:pt x="525625" y="276800"/>
                    <a:pt x="594272" y="407590"/>
                    <a:pt x="662919" y="538380"/>
                  </a:cubicBezTo>
                  <a:cubicBezTo>
                    <a:pt x="669422" y="549942"/>
                    <a:pt x="674480" y="562949"/>
                    <a:pt x="678093" y="575955"/>
                  </a:cubicBezTo>
                  <a:cubicBezTo>
                    <a:pt x="686764" y="601969"/>
                    <a:pt x="670867" y="633041"/>
                    <a:pt x="644131" y="640267"/>
                  </a:cubicBezTo>
                  <a:close/>
                  <a:moveTo>
                    <a:pt x="410732" y="278968"/>
                  </a:moveTo>
                  <a:cubicBezTo>
                    <a:pt x="410732" y="274632"/>
                    <a:pt x="410732" y="269574"/>
                    <a:pt x="409287" y="265961"/>
                  </a:cubicBezTo>
                  <a:cubicBezTo>
                    <a:pt x="404951" y="249341"/>
                    <a:pt x="389054" y="239225"/>
                    <a:pt x="371712" y="242115"/>
                  </a:cubicBezTo>
                  <a:cubicBezTo>
                    <a:pt x="355815" y="244283"/>
                    <a:pt x="343531" y="258012"/>
                    <a:pt x="343531" y="275355"/>
                  </a:cubicBezTo>
                  <a:cubicBezTo>
                    <a:pt x="343531" y="331717"/>
                    <a:pt x="343531" y="388080"/>
                    <a:pt x="344253" y="444443"/>
                  </a:cubicBezTo>
                  <a:cubicBezTo>
                    <a:pt x="344253" y="449501"/>
                    <a:pt x="345698" y="455282"/>
                    <a:pt x="347866" y="459617"/>
                  </a:cubicBezTo>
                  <a:cubicBezTo>
                    <a:pt x="354370" y="473347"/>
                    <a:pt x="370267" y="481295"/>
                    <a:pt x="384719" y="477682"/>
                  </a:cubicBezTo>
                  <a:cubicBezTo>
                    <a:pt x="400616" y="474069"/>
                    <a:pt x="411455" y="461062"/>
                    <a:pt x="412177" y="444443"/>
                  </a:cubicBezTo>
                  <a:cubicBezTo>
                    <a:pt x="412177" y="416261"/>
                    <a:pt x="412177" y="388080"/>
                    <a:pt x="412177" y="359899"/>
                  </a:cubicBezTo>
                  <a:lnTo>
                    <a:pt x="411455" y="359899"/>
                  </a:lnTo>
                  <a:cubicBezTo>
                    <a:pt x="410732" y="332440"/>
                    <a:pt x="410732" y="305704"/>
                    <a:pt x="410732" y="278968"/>
                  </a:cubicBezTo>
                  <a:close/>
                  <a:moveTo>
                    <a:pt x="377493" y="512367"/>
                  </a:moveTo>
                  <a:cubicBezTo>
                    <a:pt x="358705" y="511644"/>
                    <a:pt x="343531" y="527541"/>
                    <a:pt x="343531" y="546329"/>
                  </a:cubicBezTo>
                  <a:cubicBezTo>
                    <a:pt x="343531" y="565116"/>
                    <a:pt x="357983" y="580291"/>
                    <a:pt x="376770" y="580291"/>
                  </a:cubicBezTo>
                  <a:cubicBezTo>
                    <a:pt x="395558" y="580291"/>
                    <a:pt x="410732" y="565839"/>
                    <a:pt x="410732" y="547051"/>
                  </a:cubicBezTo>
                  <a:cubicBezTo>
                    <a:pt x="410732" y="527541"/>
                    <a:pt x="396280" y="512367"/>
                    <a:pt x="377493" y="512367"/>
                  </a:cubicBezTo>
                  <a:close/>
                </a:path>
              </a:pathLst>
            </a:custGeom>
            <a:solidFill>
              <a:schemeClr val="bg1"/>
            </a:solidFill>
            <a:ln w="7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Google Shape;88;p30">
            <a:extLst>
              <a:ext uri="{FF2B5EF4-FFF2-40B4-BE49-F238E27FC236}">
                <a16:creationId xmlns:a16="http://schemas.microsoft.com/office/drawing/2014/main" id="{F5C9738A-DDF0-9B0D-A5E0-D5AEAFF01390}"/>
              </a:ext>
            </a:extLst>
          </p:cNvPr>
          <p:cNvSpPr txBox="1"/>
          <p:nvPr/>
        </p:nvSpPr>
        <p:spPr>
          <a:xfrm>
            <a:off x="1004707" y="4907134"/>
            <a:ext cx="4012677" cy="83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będącego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osobą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fizyczną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prawomocnie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ukaranego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za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wykroczenie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przeciwko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prawom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pracownika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lub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wykroczenie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przeciwko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środowisku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,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Google Shape;88;p30">
            <a:extLst>
              <a:ext uri="{FF2B5EF4-FFF2-40B4-BE49-F238E27FC236}">
                <a16:creationId xmlns:a16="http://schemas.microsoft.com/office/drawing/2014/main" id="{87259CE8-927A-A2C4-3CF8-80B9B9BFE062}"/>
              </a:ext>
            </a:extLst>
          </p:cNvPr>
          <p:cNvSpPr txBox="1"/>
          <p:nvPr/>
        </p:nvSpPr>
        <p:spPr>
          <a:xfrm>
            <a:off x="1004707" y="5704307"/>
            <a:ext cx="4012677" cy="83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wobec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którego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wydano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ostateczną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decyzję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administracyjną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br>
              <a:rPr lang="pl-PL" sz="1200" kern="100" dirty="0">
                <a:effectLst/>
                <a:latin typeface="DM Sans Light"/>
                <a:ea typeface="SimSun" panose="02010600030101010101" pitchFamily="2" charset="-122"/>
              </a:rPr>
            </a:b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o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naruszeniu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obowiązków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wynikających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z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prawa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ochrony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środowiska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.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Freeform: Shape 26">
            <a:extLst>
              <a:ext uri="{FF2B5EF4-FFF2-40B4-BE49-F238E27FC236}">
                <a16:creationId xmlns:a16="http://schemas.microsoft.com/office/drawing/2014/main" id="{58866DA3-6C38-D816-B230-5758201E98F4}"/>
              </a:ext>
            </a:extLst>
          </p:cNvPr>
          <p:cNvSpPr/>
          <p:nvPr/>
        </p:nvSpPr>
        <p:spPr>
          <a:xfrm flipV="1">
            <a:off x="7266573" y="1978965"/>
            <a:ext cx="5343475" cy="5551712"/>
          </a:xfrm>
          <a:custGeom>
            <a:avLst/>
            <a:gdLst>
              <a:gd name="connsiteX0" fmla="*/ 4164291 w 5343475"/>
              <a:gd name="connsiteY0" fmla="*/ 5551712 h 5551712"/>
              <a:gd name="connsiteX1" fmla="*/ 5205012 w 5343475"/>
              <a:gd name="connsiteY1" fmla="*/ 5418740 h 5551712"/>
              <a:gd name="connsiteX2" fmla="*/ 5343475 w 5343475"/>
              <a:gd name="connsiteY2" fmla="*/ 5378861 h 5551712"/>
              <a:gd name="connsiteX3" fmla="*/ 5343475 w 5343475"/>
              <a:gd name="connsiteY3" fmla="*/ 3366847 h 5551712"/>
              <a:gd name="connsiteX4" fmla="*/ 5276135 w 5343475"/>
              <a:gd name="connsiteY4" fmla="*/ 3408340 h 5551712"/>
              <a:gd name="connsiteX5" fmla="*/ 4164291 w 5343475"/>
              <a:gd name="connsiteY5" fmla="*/ 3693883 h 5551712"/>
              <a:gd name="connsiteX6" fmla="*/ 1831716 w 5343475"/>
              <a:gd name="connsiteY6" fmla="*/ 1328056 h 5551712"/>
              <a:gd name="connsiteX7" fmla="*/ 2230083 w 5343475"/>
              <a:gd name="connsiteY7" fmla="*/ 5299 h 5551712"/>
              <a:gd name="connsiteX8" fmla="*/ 2233990 w 5343475"/>
              <a:gd name="connsiteY8" fmla="*/ 0 h 5551712"/>
              <a:gd name="connsiteX9" fmla="*/ 211262 w 5343475"/>
              <a:gd name="connsiteY9" fmla="*/ 0 h 5551712"/>
              <a:gd name="connsiteX10" fmla="*/ 187218 w 5343475"/>
              <a:gd name="connsiteY10" fmla="*/ 72070 h 5551712"/>
              <a:gd name="connsiteX11" fmla="*/ 0 w 5343475"/>
              <a:gd name="connsiteY11" fmla="*/ 1328056 h 5551712"/>
              <a:gd name="connsiteX12" fmla="*/ 4164291 w 5343475"/>
              <a:gd name="connsiteY12" fmla="*/ 5551712 h 555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43475" h="5551712">
                <a:moveTo>
                  <a:pt x="4164291" y="5551712"/>
                </a:moveTo>
                <a:cubicBezTo>
                  <a:pt x="4523646" y="5551712"/>
                  <a:pt x="4872370" y="5505545"/>
                  <a:pt x="5205012" y="5418740"/>
                </a:cubicBezTo>
                <a:lnTo>
                  <a:pt x="5343475" y="5378861"/>
                </a:lnTo>
                <a:lnTo>
                  <a:pt x="5343475" y="3366847"/>
                </a:lnTo>
                <a:lnTo>
                  <a:pt x="5276135" y="3408340"/>
                </a:lnTo>
                <a:cubicBezTo>
                  <a:pt x="4945625" y="3590444"/>
                  <a:pt x="4566869" y="3693883"/>
                  <a:pt x="4164291" y="3693883"/>
                </a:cubicBezTo>
                <a:cubicBezTo>
                  <a:pt x="2876045" y="3693883"/>
                  <a:pt x="1831716" y="2634666"/>
                  <a:pt x="1831716" y="1328056"/>
                </a:cubicBezTo>
                <a:cubicBezTo>
                  <a:pt x="1831716" y="838077"/>
                  <a:pt x="1978575" y="382888"/>
                  <a:pt x="2230083" y="5299"/>
                </a:cubicBezTo>
                <a:lnTo>
                  <a:pt x="2233990" y="0"/>
                </a:lnTo>
                <a:lnTo>
                  <a:pt x="211262" y="0"/>
                </a:lnTo>
                <a:lnTo>
                  <a:pt x="187218" y="72070"/>
                </a:lnTo>
                <a:cubicBezTo>
                  <a:pt x="65547" y="468836"/>
                  <a:pt x="0" y="890682"/>
                  <a:pt x="0" y="1328056"/>
                </a:cubicBezTo>
                <a:cubicBezTo>
                  <a:pt x="0" y="3660716"/>
                  <a:pt x="1864417" y="5551712"/>
                  <a:pt x="4164291" y="5551712"/>
                </a:cubicBezTo>
                <a:close/>
              </a:path>
            </a:pathLst>
          </a:custGeom>
          <a:gradFill>
            <a:gsLst>
              <a:gs pos="0">
                <a:srgbClr val="2486C4">
                  <a:lumMod val="10000"/>
                  <a:lumOff val="90000"/>
                  <a:alpha val="25000"/>
                </a:srgbClr>
              </a:gs>
              <a:gs pos="100000">
                <a:srgbClr val="9CEE69">
                  <a:lumMod val="100000"/>
                  <a:alpha val="35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7" name="Symbol zastępczy obrazu 14">
            <a:extLst>
              <a:ext uri="{FF2B5EF4-FFF2-40B4-BE49-F238E27FC236}">
                <a16:creationId xmlns:a16="http://schemas.microsoft.com/office/drawing/2014/main" id="{2F343CED-30A9-EFC6-5416-C357FBE1C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5" r="18425"/>
          <a:stretch/>
        </p:blipFill>
        <p:spPr>
          <a:xfrm>
            <a:off x="6780871" y="1978965"/>
            <a:ext cx="4621735" cy="4879033"/>
          </a:xfrm>
          <a:custGeom>
            <a:avLst/>
            <a:gdLst>
              <a:gd name="connsiteX0" fmla="*/ 0 w 4621735"/>
              <a:gd name="connsiteY0" fmla="*/ 0 h 4879033"/>
              <a:gd name="connsiteX1" fmla="*/ 4621735 w 4621735"/>
              <a:gd name="connsiteY1" fmla="*/ 0 h 4879033"/>
              <a:gd name="connsiteX2" fmla="*/ 4621735 w 4621735"/>
              <a:gd name="connsiteY2" fmla="*/ 4879033 h 4879033"/>
              <a:gd name="connsiteX3" fmla="*/ 0 w 4621735"/>
              <a:gd name="connsiteY3" fmla="*/ 4879033 h 4879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1735" h="4879033">
                <a:moveTo>
                  <a:pt x="0" y="0"/>
                </a:moveTo>
                <a:lnTo>
                  <a:pt x="4621735" y="0"/>
                </a:lnTo>
                <a:lnTo>
                  <a:pt x="4621735" y="4879033"/>
                </a:lnTo>
                <a:lnTo>
                  <a:pt x="0" y="4879033"/>
                </a:lnTo>
                <a:close/>
              </a:path>
            </a:pathLst>
          </a:custGeom>
        </p:spPr>
      </p:pic>
      <p:grpSp>
        <p:nvGrpSpPr>
          <p:cNvPr id="16" name="Grupa 15">
            <a:extLst>
              <a:ext uri="{FF2B5EF4-FFF2-40B4-BE49-F238E27FC236}">
                <a16:creationId xmlns:a16="http://schemas.microsoft.com/office/drawing/2014/main" id="{D014901A-C174-A391-6CDE-1709DAD626B5}"/>
              </a:ext>
            </a:extLst>
          </p:cNvPr>
          <p:cNvGrpSpPr/>
          <p:nvPr/>
        </p:nvGrpSpPr>
        <p:grpSpPr>
          <a:xfrm>
            <a:off x="637571" y="5117748"/>
            <a:ext cx="303641" cy="303641"/>
            <a:chOff x="5230459" y="4072442"/>
            <a:chExt cx="444129" cy="444129"/>
          </a:xfrm>
        </p:grpSpPr>
        <p:sp>
          <p:nvSpPr>
            <p:cNvPr id="17" name="Teardrop 28">
              <a:extLst>
                <a:ext uri="{FF2B5EF4-FFF2-40B4-BE49-F238E27FC236}">
                  <a16:creationId xmlns:a16="http://schemas.microsoft.com/office/drawing/2014/main" id="{093C643A-8B57-B82E-1983-0C4EF24279E9}"/>
                </a:ext>
              </a:extLst>
            </p:cNvPr>
            <p:cNvSpPr/>
            <p:nvPr/>
          </p:nvSpPr>
          <p:spPr>
            <a:xfrm rot="8100000">
              <a:off x="5230459" y="4072442"/>
              <a:ext cx="444129" cy="444129"/>
            </a:xfrm>
            <a:prstGeom prst="teardrop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2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Freeform: Shape 34">
              <a:extLst>
                <a:ext uri="{FF2B5EF4-FFF2-40B4-BE49-F238E27FC236}">
                  <a16:creationId xmlns:a16="http://schemas.microsoft.com/office/drawing/2014/main" id="{7746853C-BAF0-4905-0239-F09EFDF8C4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35067" y="4184232"/>
              <a:ext cx="234911" cy="223617"/>
            </a:xfrm>
            <a:custGeom>
              <a:avLst/>
              <a:gdLst>
                <a:gd name="connsiteX0" fmla="*/ 748185 w 751501"/>
                <a:gd name="connsiteY0" fmla="*/ 576678 h 715371"/>
                <a:gd name="connsiteX1" fmla="*/ 725062 w 751501"/>
                <a:gd name="connsiteY1" fmla="*/ 510922 h 715371"/>
                <a:gd name="connsiteX2" fmla="*/ 516231 w 751501"/>
                <a:gd name="connsiteY2" fmla="*/ 114938 h 715371"/>
                <a:gd name="connsiteX3" fmla="*/ 473598 w 751501"/>
                <a:gd name="connsiteY3" fmla="*/ 49182 h 715371"/>
                <a:gd name="connsiteX4" fmla="*/ 277774 w 751501"/>
                <a:gd name="connsiteY4" fmla="*/ 50627 h 715371"/>
                <a:gd name="connsiteX5" fmla="*/ 230805 w 751501"/>
                <a:gd name="connsiteY5" fmla="*/ 125055 h 715371"/>
                <a:gd name="connsiteX6" fmla="*/ 46543 w 751501"/>
                <a:gd name="connsiteY6" fmla="*/ 474792 h 715371"/>
                <a:gd name="connsiteX7" fmla="*/ 11136 w 751501"/>
                <a:gd name="connsiteY7" fmla="*/ 553555 h 715371"/>
                <a:gd name="connsiteX8" fmla="*/ 95680 w 751501"/>
                <a:gd name="connsiteY8" fmla="*/ 707468 h 715371"/>
                <a:gd name="connsiteX9" fmla="*/ 161436 w 751501"/>
                <a:gd name="connsiteY9" fmla="*/ 714694 h 715371"/>
                <a:gd name="connsiteX10" fmla="*/ 376770 w 751501"/>
                <a:gd name="connsiteY10" fmla="*/ 714694 h 715371"/>
                <a:gd name="connsiteX11" fmla="*/ 376770 w 751501"/>
                <a:gd name="connsiteY11" fmla="*/ 715417 h 715371"/>
                <a:gd name="connsiteX12" fmla="*/ 543690 w 751501"/>
                <a:gd name="connsiteY12" fmla="*/ 715417 h 715371"/>
                <a:gd name="connsiteX13" fmla="*/ 634015 w 751501"/>
                <a:gd name="connsiteY13" fmla="*/ 711804 h 715371"/>
                <a:gd name="connsiteX14" fmla="*/ 717836 w 751501"/>
                <a:gd name="connsiteY14" fmla="*/ 670616 h 715371"/>
                <a:gd name="connsiteX15" fmla="*/ 748185 w 751501"/>
                <a:gd name="connsiteY15" fmla="*/ 576678 h 715371"/>
                <a:gd name="connsiteX16" fmla="*/ 644131 w 751501"/>
                <a:gd name="connsiteY16" fmla="*/ 640267 h 715371"/>
                <a:gd name="connsiteX17" fmla="*/ 595717 w 751501"/>
                <a:gd name="connsiteY17" fmla="*/ 646047 h 715371"/>
                <a:gd name="connsiteX18" fmla="*/ 376770 w 751501"/>
                <a:gd name="connsiteY18" fmla="*/ 646047 h 715371"/>
                <a:gd name="connsiteX19" fmla="*/ 376770 w 751501"/>
                <a:gd name="connsiteY19" fmla="*/ 646047 h 715371"/>
                <a:gd name="connsiteX20" fmla="*/ 159991 w 751501"/>
                <a:gd name="connsiteY20" fmla="*/ 646047 h 715371"/>
                <a:gd name="connsiteX21" fmla="*/ 114467 w 751501"/>
                <a:gd name="connsiteY21" fmla="*/ 640989 h 715371"/>
                <a:gd name="connsiteX22" fmla="*/ 76170 w 751501"/>
                <a:gd name="connsiteY22" fmla="*/ 573788 h 715371"/>
                <a:gd name="connsiteX23" fmla="*/ 95680 w 751501"/>
                <a:gd name="connsiteY23" fmla="*/ 528264 h 715371"/>
                <a:gd name="connsiteX24" fmla="*/ 302343 w 751501"/>
                <a:gd name="connsiteY24" fmla="*/ 136616 h 715371"/>
                <a:gd name="connsiteX25" fmla="*/ 331246 w 751501"/>
                <a:gd name="connsiteY25" fmla="*/ 92538 h 715371"/>
                <a:gd name="connsiteX26" fmla="*/ 422294 w 751501"/>
                <a:gd name="connsiteY26" fmla="*/ 92538 h 715371"/>
                <a:gd name="connsiteX27" fmla="*/ 456256 w 751501"/>
                <a:gd name="connsiteY27" fmla="*/ 146010 h 715371"/>
                <a:gd name="connsiteX28" fmla="*/ 662919 w 751501"/>
                <a:gd name="connsiteY28" fmla="*/ 538380 h 715371"/>
                <a:gd name="connsiteX29" fmla="*/ 678093 w 751501"/>
                <a:gd name="connsiteY29" fmla="*/ 575955 h 715371"/>
                <a:gd name="connsiteX30" fmla="*/ 644131 w 751501"/>
                <a:gd name="connsiteY30" fmla="*/ 640267 h 715371"/>
                <a:gd name="connsiteX31" fmla="*/ 410732 w 751501"/>
                <a:gd name="connsiteY31" fmla="*/ 278968 h 715371"/>
                <a:gd name="connsiteX32" fmla="*/ 409287 w 751501"/>
                <a:gd name="connsiteY32" fmla="*/ 265961 h 715371"/>
                <a:gd name="connsiteX33" fmla="*/ 371712 w 751501"/>
                <a:gd name="connsiteY33" fmla="*/ 242115 h 715371"/>
                <a:gd name="connsiteX34" fmla="*/ 343531 w 751501"/>
                <a:gd name="connsiteY34" fmla="*/ 275355 h 715371"/>
                <a:gd name="connsiteX35" fmla="*/ 344253 w 751501"/>
                <a:gd name="connsiteY35" fmla="*/ 444443 h 715371"/>
                <a:gd name="connsiteX36" fmla="*/ 347866 w 751501"/>
                <a:gd name="connsiteY36" fmla="*/ 459617 h 715371"/>
                <a:gd name="connsiteX37" fmla="*/ 384719 w 751501"/>
                <a:gd name="connsiteY37" fmla="*/ 477682 h 715371"/>
                <a:gd name="connsiteX38" fmla="*/ 412177 w 751501"/>
                <a:gd name="connsiteY38" fmla="*/ 444443 h 715371"/>
                <a:gd name="connsiteX39" fmla="*/ 412177 w 751501"/>
                <a:gd name="connsiteY39" fmla="*/ 359899 h 715371"/>
                <a:gd name="connsiteX40" fmla="*/ 411455 w 751501"/>
                <a:gd name="connsiteY40" fmla="*/ 359899 h 715371"/>
                <a:gd name="connsiteX41" fmla="*/ 410732 w 751501"/>
                <a:gd name="connsiteY41" fmla="*/ 278968 h 715371"/>
                <a:gd name="connsiteX42" fmla="*/ 377493 w 751501"/>
                <a:gd name="connsiteY42" fmla="*/ 512367 h 715371"/>
                <a:gd name="connsiteX43" fmla="*/ 343531 w 751501"/>
                <a:gd name="connsiteY43" fmla="*/ 546329 h 715371"/>
                <a:gd name="connsiteX44" fmla="*/ 376770 w 751501"/>
                <a:gd name="connsiteY44" fmla="*/ 580291 h 715371"/>
                <a:gd name="connsiteX45" fmla="*/ 410732 w 751501"/>
                <a:gd name="connsiteY45" fmla="*/ 547051 h 715371"/>
                <a:gd name="connsiteX46" fmla="*/ 377493 w 751501"/>
                <a:gd name="connsiteY46" fmla="*/ 512367 h 715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51501" h="715371">
                  <a:moveTo>
                    <a:pt x="748185" y="576678"/>
                  </a:moveTo>
                  <a:cubicBezTo>
                    <a:pt x="745295" y="553555"/>
                    <a:pt x="735901" y="531877"/>
                    <a:pt x="725062" y="510922"/>
                  </a:cubicBezTo>
                  <a:cubicBezTo>
                    <a:pt x="655693" y="378686"/>
                    <a:pt x="586323" y="246451"/>
                    <a:pt x="516231" y="114938"/>
                  </a:cubicBezTo>
                  <a:cubicBezTo>
                    <a:pt x="503947" y="91815"/>
                    <a:pt x="489495" y="70137"/>
                    <a:pt x="473598" y="49182"/>
                  </a:cubicBezTo>
                  <a:cubicBezTo>
                    <a:pt x="428797" y="-10794"/>
                    <a:pt x="323298" y="-11516"/>
                    <a:pt x="277774" y="50627"/>
                  </a:cubicBezTo>
                  <a:cubicBezTo>
                    <a:pt x="260432" y="74473"/>
                    <a:pt x="244535" y="99041"/>
                    <a:pt x="230805" y="125055"/>
                  </a:cubicBezTo>
                  <a:cubicBezTo>
                    <a:pt x="168662" y="241393"/>
                    <a:pt x="107241" y="357731"/>
                    <a:pt x="46543" y="474792"/>
                  </a:cubicBezTo>
                  <a:cubicBezTo>
                    <a:pt x="33536" y="500083"/>
                    <a:pt x="21252" y="526096"/>
                    <a:pt x="11136" y="553555"/>
                  </a:cubicBezTo>
                  <a:cubicBezTo>
                    <a:pt x="-15600" y="625092"/>
                    <a:pt x="38594" y="695906"/>
                    <a:pt x="95680" y="707468"/>
                  </a:cubicBezTo>
                  <a:cubicBezTo>
                    <a:pt x="117358" y="711804"/>
                    <a:pt x="139758" y="714694"/>
                    <a:pt x="161436" y="714694"/>
                  </a:cubicBezTo>
                  <a:cubicBezTo>
                    <a:pt x="232973" y="715417"/>
                    <a:pt x="304510" y="714694"/>
                    <a:pt x="376770" y="714694"/>
                  </a:cubicBezTo>
                  <a:lnTo>
                    <a:pt x="376770" y="715417"/>
                  </a:lnTo>
                  <a:cubicBezTo>
                    <a:pt x="432410" y="715417"/>
                    <a:pt x="488050" y="716139"/>
                    <a:pt x="543690" y="715417"/>
                  </a:cubicBezTo>
                  <a:cubicBezTo>
                    <a:pt x="574039" y="715417"/>
                    <a:pt x="603666" y="713971"/>
                    <a:pt x="634015" y="711804"/>
                  </a:cubicBezTo>
                  <a:cubicBezTo>
                    <a:pt x="667254" y="709636"/>
                    <a:pt x="696158" y="695906"/>
                    <a:pt x="717836" y="670616"/>
                  </a:cubicBezTo>
                  <a:cubicBezTo>
                    <a:pt x="740237" y="643157"/>
                    <a:pt x="752521" y="612085"/>
                    <a:pt x="748185" y="576678"/>
                  </a:cubicBezTo>
                  <a:close/>
                  <a:moveTo>
                    <a:pt x="644131" y="640267"/>
                  </a:moveTo>
                  <a:cubicBezTo>
                    <a:pt x="628234" y="644602"/>
                    <a:pt x="611614" y="646047"/>
                    <a:pt x="595717" y="646047"/>
                  </a:cubicBezTo>
                  <a:cubicBezTo>
                    <a:pt x="522735" y="646770"/>
                    <a:pt x="449752" y="646047"/>
                    <a:pt x="376770" y="646047"/>
                  </a:cubicBezTo>
                  <a:lnTo>
                    <a:pt x="376770" y="646047"/>
                  </a:lnTo>
                  <a:cubicBezTo>
                    <a:pt x="304510" y="646047"/>
                    <a:pt x="232251" y="646047"/>
                    <a:pt x="159991" y="646047"/>
                  </a:cubicBezTo>
                  <a:cubicBezTo>
                    <a:pt x="144816" y="646047"/>
                    <a:pt x="129642" y="644602"/>
                    <a:pt x="114467" y="640989"/>
                  </a:cubicBezTo>
                  <a:cubicBezTo>
                    <a:pt x="84118" y="634486"/>
                    <a:pt x="66053" y="602691"/>
                    <a:pt x="76170" y="573788"/>
                  </a:cubicBezTo>
                  <a:cubicBezTo>
                    <a:pt x="81228" y="557890"/>
                    <a:pt x="88454" y="542716"/>
                    <a:pt x="95680" y="528264"/>
                  </a:cubicBezTo>
                  <a:cubicBezTo>
                    <a:pt x="164326" y="397474"/>
                    <a:pt x="232973" y="267406"/>
                    <a:pt x="302343" y="136616"/>
                  </a:cubicBezTo>
                  <a:cubicBezTo>
                    <a:pt x="310291" y="120719"/>
                    <a:pt x="321130" y="106990"/>
                    <a:pt x="331246" y="92538"/>
                  </a:cubicBezTo>
                  <a:cubicBezTo>
                    <a:pt x="350034" y="65079"/>
                    <a:pt x="404229" y="65802"/>
                    <a:pt x="422294" y="92538"/>
                  </a:cubicBezTo>
                  <a:cubicBezTo>
                    <a:pt x="433855" y="109880"/>
                    <a:pt x="446139" y="127222"/>
                    <a:pt x="456256" y="146010"/>
                  </a:cubicBezTo>
                  <a:cubicBezTo>
                    <a:pt x="525625" y="276800"/>
                    <a:pt x="594272" y="407590"/>
                    <a:pt x="662919" y="538380"/>
                  </a:cubicBezTo>
                  <a:cubicBezTo>
                    <a:pt x="669422" y="549942"/>
                    <a:pt x="674480" y="562949"/>
                    <a:pt x="678093" y="575955"/>
                  </a:cubicBezTo>
                  <a:cubicBezTo>
                    <a:pt x="686764" y="601969"/>
                    <a:pt x="670867" y="633041"/>
                    <a:pt x="644131" y="640267"/>
                  </a:cubicBezTo>
                  <a:close/>
                  <a:moveTo>
                    <a:pt x="410732" y="278968"/>
                  </a:moveTo>
                  <a:cubicBezTo>
                    <a:pt x="410732" y="274632"/>
                    <a:pt x="410732" y="269574"/>
                    <a:pt x="409287" y="265961"/>
                  </a:cubicBezTo>
                  <a:cubicBezTo>
                    <a:pt x="404951" y="249341"/>
                    <a:pt x="389054" y="239225"/>
                    <a:pt x="371712" y="242115"/>
                  </a:cubicBezTo>
                  <a:cubicBezTo>
                    <a:pt x="355815" y="244283"/>
                    <a:pt x="343531" y="258012"/>
                    <a:pt x="343531" y="275355"/>
                  </a:cubicBezTo>
                  <a:cubicBezTo>
                    <a:pt x="343531" y="331717"/>
                    <a:pt x="343531" y="388080"/>
                    <a:pt x="344253" y="444443"/>
                  </a:cubicBezTo>
                  <a:cubicBezTo>
                    <a:pt x="344253" y="449501"/>
                    <a:pt x="345698" y="455282"/>
                    <a:pt x="347866" y="459617"/>
                  </a:cubicBezTo>
                  <a:cubicBezTo>
                    <a:pt x="354370" y="473347"/>
                    <a:pt x="370267" y="481295"/>
                    <a:pt x="384719" y="477682"/>
                  </a:cubicBezTo>
                  <a:cubicBezTo>
                    <a:pt x="400616" y="474069"/>
                    <a:pt x="411455" y="461062"/>
                    <a:pt x="412177" y="444443"/>
                  </a:cubicBezTo>
                  <a:cubicBezTo>
                    <a:pt x="412177" y="416261"/>
                    <a:pt x="412177" y="388080"/>
                    <a:pt x="412177" y="359899"/>
                  </a:cubicBezTo>
                  <a:lnTo>
                    <a:pt x="411455" y="359899"/>
                  </a:lnTo>
                  <a:cubicBezTo>
                    <a:pt x="410732" y="332440"/>
                    <a:pt x="410732" y="305704"/>
                    <a:pt x="410732" y="278968"/>
                  </a:cubicBezTo>
                  <a:close/>
                  <a:moveTo>
                    <a:pt x="377493" y="512367"/>
                  </a:moveTo>
                  <a:cubicBezTo>
                    <a:pt x="358705" y="511644"/>
                    <a:pt x="343531" y="527541"/>
                    <a:pt x="343531" y="546329"/>
                  </a:cubicBezTo>
                  <a:cubicBezTo>
                    <a:pt x="343531" y="565116"/>
                    <a:pt x="357983" y="580291"/>
                    <a:pt x="376770" y="580291"/>
                  </a:cubicBezTo>
                  <a:cubicBezTo>
                    <a:pt x="395558" y="580291"/>
                    <a:pt x="410732" y="565839"/>
                    <a:pt x="410732" y="547051"/>
                  </a:cubicBezTo>
                  <a:cubicBezTo>
                    <a:pt x="410732" y="527541"/>
                    <a:pt x="396280" y="512367"/>
                    <a:pt x="377493" y="512367"/>
                  </a:cubicBezTo>
                  <a:close/>
                </a:path>
              </a:pathLst>
            </a:custGeom>
            <a:solidFill>
              <a:schemeClr val="bg1"/>
            </a:solidFill>
            <a:ln w="7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34FEFBC5-ADA6-1B24-AC6D-CACDF388473D}"/>
              </a:ext>
            </a:extLst>
          </p:cNvPr>
          <p:cNvGrpSpPr/>
          <p:nvPr/>
        </p:nvGrpSpPr>
        <p:grpSpPr>
          <a:xfrm>
            <a:off x="637567" y="5878719"/>
            <a:ext cx="303641" cy="303641"/>
            <a:chOff x="5230459" y="4072442"/>
            <a:chExt cx="444129" cy="444129"/>
          </a:xfrm>
        </p:grpSpPr>
        <p:sp>
          <p:nvSpPr>
            <p:cNvPr id="20" name="Teardrop 28">
              <a:extLst>
                <a:ext uri="{FF2B5EF4-FFF2-40B4-BE49-F238E27FC236}">
                  <a16:creationId xmlns:a16="http://schemas.microsoft.com/office/drawing/2014/main" id="{CA308BD7-AF32-74D1-E20A-A0FFE684CAB8}"/>
                </a:ext>
              </a:extLst>
            </p:cNvPr>
            <p:cNvSpPr/>
            <p:nvPr/>
          </p:nvSpPr>
          <p:spPr>
            <a:xfrm rot="8100000">
              <a:off x="5230459" y="4072442"/>
              <a:ext cx="444129" cy="444129"/>
            </a:xfrm>
            <a:prstGeom prst="teardrop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2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id="{A5B1DFC8-FA10-9EFD-8DE1-0BDCF518E5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35067" y="4184232"/>
              <a:ext cx="234911" cy="223617"/>
            </a:xfrm>
            <a:custGeom>
              <a:avLst/>
              <a:gdLst>
                <a:gd name="connsiteX0" fmla="*/ 748185 w 751501"/>
                <a:gd name="connsiteY0" fmla="*/ 576678 h 715371"/>
                <a:gd name="connsiteX1" fmla="*/ 725062 w 751501"/>
                <a:gd name="connsiteY1" fmla="*/ 510922 h 715371"/>
                <a:gd name="connsiteX2" fmla="*/ 516231 w 751501"/>
                <a:gd name="connsiteY2" fmla="*/ 114938 h 715371"/>
                <a:gd name="connsiteX3" fmla="*/ 473598 w 751501"/>
                <a:gd name="connsiteY3" fmla="*/ 49182 h 715371"/>
                <a:gd name="connsiteX4" fmla="*/ 277774 w 751501"/>
                <a:gd name="connsiteY4" fmla="*/ 50627 h 715371"/>
                <a:gd name="connsiteX5" fmla="*/ 230805 w 751501"/>
                <a:gd name="connsiteY5" fmla="*/ 125055 h 715371"/>
                <a:gd name="connsiteX6" fmla="*/ 46543 w 751501"/>
                <a:gd name="connsiteY6" fmla="*/ 474792 h 715371"/>
                <a:gd name="connsiteX7" fmla="*/ 11136 w 751501"/>
                <a:gd name="connsiteY7" fmla="*/ 553555 h 715371"/>
                <a:gd name="connsiteX8" fmla="*/ 95680 w 751501"/>
                <a:gd name="connsiteY8" fmla="*/ 707468 h 715371"/>
                <a:gd name="connsiteX9" fmla="*/ 161436 w 751501"/>
                <a:gd name="connsiteY9" fmla="*/ 714694 h 715371"/>
                <a:gd name="connsiteX10" fmla="*/ 376770 w 751501"/>
                <a:gd name="connsiteY10" fmla="*/ 714694 h 715371"/>
                <a:gd name="connsiteX11" fmla="*/ 376770 w 751501"/>
                <a:gd name="connsiteY11" fmla="*/ 715417 h 715371"/>
                <a:gd name="connsiteX12" fmla="*/ 543690 w 751501"/>
                <a:gd name="connsiteY12" fmla="*/ 715417 h 715371"/>
                <a:gd name="connsiteX13" fmla="*/ 634015 w 751501"/>
                <a:gd name="connsiteY13" fmla="*/ 711804 h 715371"/>
                <a:gd name="connsiteX14" fmla="*/ 717836 w 751501"/>
                <a:gd name="connsiteY14" fmla="*/ 670616 h 715371"/>
                <a:gd name="connsiteX15" fmla="*/ 748185 w 751501"/>
                <a:gd name="connsiteY15" fmla="*/ 576678 h 715371"/>
                <a:gd name="connsiteX16" fmla="*/ 644131 w 751501"/>
                <a:gd name="connsiteY16" fmla="*/ 640267 h 715371"/>
                <a:gd name="connsiteX17" fmla="*/ 595717 w 751501"/>
                <a:gd name="connsiteY17" fmla="*/ 646047 h 715371"/>
                <a:gd name="connsiteX18" fmla="*/ 376770 w 751501"/>
                <a:gd name="connsiteY18" fmla="*/ 646047 h 715371"/>
                <a:gd name="connsiteX19" fmla="*/ 376770 w 751501"/>
                <a:gd name="connsiteY19" fmla="*/ 646047 h 715371"/>
                <a:gd name="connsiteX20" fmla="*/ 159991 w 751501"/>
                <a:gd name="connsiteY20" fmla="*/ 646047 h 715371"/>
                <a:gd name="connsiteX21" fmla="*/ 114467 w 751501"/>
                <a:gd name="connsiteY21" fmla="*/ 640989 h 715371"/>
                <a:gd name="connsiteX22" fmla="*/ 76170 w 751501"/>
                <a:gd name="connsiteY22" fmla="*/ 573788 h 715371"/>
                <a:gd name="connsiteX23" fmla="*/ 95680 w 751501"/>
                <a:gd name="connsiteY23" fmla="*/ 528264 h 715371"/>
                <a:gd name="connsiteX24" fmla="*/ 302343 w 751501"/>
                <a:gd name="connsiteY24" fmla="*/ 136616 h 715371"/>
                <a:gd name="connsiteX25" fmla="*/ 331246 w 751501"/>
                <a:gd name="connsiteY25" fmla="*/ 92538 h 715371"/>
                <a:gd name="connsiteX26" fmla="*/ 422294 w 751501"/>
                <a:gd name="connsiteY26" fmla="*/ 92538 h 715371"/>
                <a:gd name="connsiteX27" fmla="*/ 456256 w 751501"/>
                <a:gd name="connsiteY27" fmla="*/ 146010 h 715371"/>
                <a:gd name="connsiteX28" fmla="*/ 662919 w 751501"/>
                <a:gd name="connsiteY28" fmla="*/ 538380 h 715371"/>
                <a:gd name="connsiteX29" fmla="*/ 678093 w 751501"/>
                <a:gd name="connsiteY29" fmla="*/ 575955 h 715371"/>
                <a:gd name="connsiteX30" fmla="*/ 644131 w 751501"/>
                <a:gd name="connsiteY30" fmla="*/ 640267 h 715371"/>
                <a:gd name="connsiteX31" fmla="*/ 410732 w 751501"/>
                <a:gd name="connsiteY31" fmla="*/ 278968 h 715371"/>
                <a:gd name="connsiteX32" fmla="*/ 409287 w 751501"/>
                <a:gd name="connsiteY32" fmla="*/ 265961 h 715371"/>
                <a:gd name="connsiteX33" fmla="*/ 371712 w 751501"/>
                <a:gd name="connsiteY33" fmla="*/ 242115 h 715371"/>
                <a:gd name="connsiteX34" fmla="*/ 343531 w 751501"/>
                <a:gd name="connsiteY34" fmla="*/ 275355 h 715371"/>
                <a:gd name="connsiteX35" fmla="*/ 344253 w 751501"/>
                <a:gd name="connsiteY35" fmla="*/ 444443 h 715371"/>
                <a:gd name="connsiteX36" fmla="*/ 347866 w 751501"/>
                <a:gd name="connsiteY36" fmla="*/ 459617 h 715371"/>
                <a:gd name="connsiteX37" fmla="*/ 384719 w 751501"/>
                <a:gd name="connsiteY37" fmla="*/ 477682 h 715371"/>
                <a:gd name="connsiteX38" fmla="*/ 412177 w 751501"/>
                <a:gd name="connsiteY38" fmla="*/ 444443 h 715371"/>
                <a:gd name="connsiteX39" fmla="*/ 412177 w 751501"/>
                <a:gd name="connsiteY39" fmla="*/ 359899 h 715371"/>
                <a:gd name="connsiteX40" fmla="*/ 411455 w 751501"/>
                <a:gd name="connsiteY40" fmla="*/ 359899 h 715371"/>
                <a:gd name="connsiteX41" fmla="*/ 410732 w 751501"/>
                <a:gd name="connsiteY41" fmla="*/ 278968 h 715371"/>
                <a:gd name="connsiteX42" fmla="*/ 377493 w 751501"/>
                <a:gd name="connsiteY42" fmla="*/ 512367 h 715371"/>
                <a:gd name="connsiteX43" fmla="*/ 343531 w 751501"/>
                <a:gd name="connsiteY43" fmla="*/ 546329 h 715371"/>
                <a:gd name="connsiteX44" fmla="*/ 376770 w 751501"/>
                <a:gd name="connsiteY44" fmla="*/ 580291 h 715371"/>
                <a:gd name="connsiteX45" fmla="*/ 410732 w 751501"/>
                <a:gd name="connsiteY45" fmla="*/ 547051 h 715371"/>
                <a:gd name="connsiteX46" fmla="*/ 377493 w 751501"/>
                <a:gd name="connsiteY46" fmla="*/ 512367 h 715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51501" h="715371">
                  <a:moveTo>
                    <a:pt x="748185" y="576678"/>
                  </a:moveTo>
                  <a:cubicBezTo>
                    <a:pt x="745295" y="553555"/>
                    <a:pt x="735901" y="531877"/>
                    <a:pt x="725062" y="510922"/>
                  </a:cubicBezTo>
                  <a:cubicBezTo>
                    <a:pt x="655693" y="378686"/>
                    <a:pt x="586323" y="246451"/>
                    <a:pt x="516231" y="114938"/>
                  </a:cubicBezTo>
                  <a:cubicBezTo>
                    <a:pt x="503947" y="91815"/>
                    <a:pt x="489495" y="70137"/>
                    <a:pt x="473598" y="49182"/>
                  </a:cubicBezTo>
                  <a:cubicBezTo>
                    <a:pt x="428797" y="-10794"/>
                    <a:pt x="323298" y="-11516"/>
                    <a:pt x="277774" y="50627"/>
                  </a:cubicBezTo>
                  <a:cubicBezTo>
                    <a:pt x="260432" y="74473"/>
                    <a:pt x="244535" y="99041"/>
                    <a:pt x="230805" y="125055"/>
                  </a:cubicBezTo>
                  <a:cubicBezTo>
                    <a:pt x="168662" y="241393"/>
                    <a:pt x="107241" y="357731"/>
                    <a:pt x="46543" y="474792"/>
                  </a:cubicBezTo>
                  <a:cubicBezTo>
                    <a:pt x="33536" y="500083"/>
                    <a:pt x="21252" y="526096"/>
                    <a:pt x="11136" y="553555"/>
                  </a:cubicBezTo>
                  <a:cubicBezTo>
                    <a:pt x="-15600" y="625092"/>
                    <a:pt x="38594" y="695906"/>
                    <a:pt x="95680" y="707468"/>
                  </a:cubicBezTo>
                  <a:cubicBezTo>
                    <a:pt x="117358" y="711804"/>
                    <a:pt x="139758" y="714694"/>
                    <a:pt x="161436" y="714694"/>
                  </a:cubicBezTo>
                  <a:cubicBezTo>
                    <a:pt x="232973" y="715417"/>
                    <a:pt x="304510" y="714694"/>
                    <a:pt x="376770" y="714694"/>
                  </a:cubicBezTo>
                  <a:lnTo>
                    <a:pt x="376770" y="715417"/>
                  </a:lnTo>
                  <a:cubicBezTo>
                    <a:pt x="432410" y="715417"/>
                    <a:pt x="488050" y="716139"/>
                    <a:pt x="543690" y="715417"/>
                  </a:cubicBezTo>
                  <a:cubicBezTo>
                    <a:pt x="574039" y="715417"/>
                    <a:pt x="603666" y="713971"/>
                    <a:pt x="634015" y="711804"/>
                  </a:cubicBezTo>
                  <a:cubicBezTo>
                    <a:pt x="667254" y="709636"/>
                    <a:pt x="696158" y="695906"/>
                    <a:pt x="717836" y="670616"/>
                  </a:cubicBezTo>
                  <a:cubicBezTo>
                    <a:pt x="740237" y="643157"/>
                    <a:pt x="752521" y="612085"/>
                    <a:pt x="748185" y="576678"/>
                  </a:cubicBezTo>
                  <a:close/>
                  <a:moveTo>
                    <a:pt x="644131" y="640267"/>
                  </a:moveTo>
                  <a:cubicBezTo>
                    <a:pt x="628234" y="644602"/>
                    <a:pt x="611614" y="646047"/>
                    <a:pt x="595717" y="646047"/>
                  </a:cubicBezTo>
                  <a:cubicBezTo>
                    <a:pt x="522735" y="646770"/>
                    <a:pt x="449752" y="646047"/>
                    <a:pt x="376770" y="646047"/>
                  </a:cubicBezTo>
                  <a:lnTo>
                    <a:pt x="376770" y="646047"/>
                  </a:lnTo>
                  <a:cubicBezTo>
                    <a:pt x="304510" y="646047"/>
                    <a:pt x="232251" y="646047"/>
                    <a:pt x="159991" y="646047"/>
                  </a:cubicBezTo>
                  <a:cubicBezTo>
                    <a:pt x="144816" y="646047"/>
                    <a:pt x="129642" y="644602"/>
                    <a:pt x="114467" y="640989"/>
                  </a:cubicBezTo>
                  <a:cubicBezTo>
                    <a:pt x="84118" y="634486"/>
                    <a:pt x="66053" y="602691"/>
                    <a:pt x="76170" y="573788"/>
                  </a:cubicBezTo>
                  <a:cubicBezTo>
                    <a:pt x="81228" y="557890"/>
                    <a:pt x="88454" y="542716"/>
                    <a:pt x="95680" y="528264"/>
                  </a:cubicBezTo>
                  <a:cubicBezTo>
                    <a:pt x="164326" y="397474"/>
                    <a:pt x="232973" y="267406"/>
                    <a:pt x="302343" y="136616"/>
                  </a:cubicBezTo>
                  <a:cubicBezTo>
                    <a:pt x="310291" y="120719"/>
                    <a:pt x="321130" y="106990"/>
                    <a:pt x="331246" y="92538"/>
                  </a:cubicBezTo>
                  <a:cubicBezTo>
                    <a:pt x="350034" y="65079"/>
                    <a:pt x="404229" y="65802"/>
                    <a:pt x="422294" y="92538"/>
                  </a:cubicBezTo>
                  <a:cubicBezTo>
                    <a:pt x="433855" y="109880"/>
                    <a:pt x="446139" y="127222"/>
                    <a:pt x="456256" y="146010"/>
                  </a:cubicBezTo>
                  <a:cubicBezTo>
                    <a:pt x="525625" y="276800"/>
                    <a:pt x="594272" y="407590"/>
                    <a:pt x="662919" y="538380"/>
                  </a:cubicBezTo>
                  <a:cubicBezTo>
                    <a:pt x="669422" y="549942"/>
                    <a:pt x="674480" y="562949"/>
                    <a:pt x="678093" y="575955"/>
                  </a:cubicBezTo>
                  <a:cubicBezTo>
                    <a:pt x="686764" y="601969"/>
                    <a:pt x="670867" y="633041"/>
                    <a:pt x="644131" y="640267"/>
                  </a:cubicBezTo>
                  <a:close/>
                  <a:moveTo>
                    <a:pt x="410732" y="278968"/>
                  </a:moveTo>
                  <a:cubicBezTo>
                    <a:pt x="410732" y="274632"/>
                    <a:pt x="410732" y="269574"/>
                    <a:pt x="409287" y="265961"/>
                  </a:cubicBezTo>
                  <a:cubicBezTo>
                    <a:pt x="404951" y="249341"/>
                    <a:pt x="389054" y="239225"/>
                    <a:pt x="371712" y="242115"/>
                  </a:cubicBezTo>
                  <a:cubicBezTo>
                    <a:pt x="355815" y="244283"/>
                    <a:pt x="343531" y="258012"/>
                    <a:pt x="343531" y="275355"/>
                  </a:cubicBezTo>
                  <a:cubicBezTo>
                    <a:pt x="343531" y="331717"/>
                    <a:pt x="343531" y="388080"/>
                    <a:pt x="344253" y="444443"/>
                  </a:cubicBezTo>
                  <a:cubicBezTo>
                    <a:pt x="344253" y="449501"/>
                    <a:pt x="345698" y="455282"/>
                    <a:pt x="347866" y="459617"/>
                  </a:cubicBezTo>
                  <a:cubicBezTo>
                    <a:pt x="354370" y="473347"/>
                    <a:pt x="370267" y="481295"/>
                    <a:pt x="384719" y="477682"/>
                  </a:cubicBezTo>
                  <a:cubicBezTo>
                    <a:pt x="400616" y="474069"/>
                    <a:pt x="411455" y="461062"/>
                    <a:pt x="412177" y="444443"/>
                  </a:cubicBezTo>
                  <a:cubicBezTo>
                    <a:pt x="412177" y="416261"/>
                    <a:pt x="412177" y="388080"/>
                    <a:pt x="412177" y="359899"/>
                  </a:cubicBezTo>
                  <a:lnTo>
                    <a:pt x="411455" y="359899"/>
                  </a:lnTo>
                  <a:cubicBezTo>
                    <a:pt x="410732" y="332440"/>
                    <a:pt x="410732" y="305704"/>
                    <a:pt x="410732" y="278968"/>
                  </a:cubicBezTo>
                  <a:close/>
                  <a:moveTo>
                    <a:pt x="377493" y="512367"/>
                  </a:moveTo>
                  <a:cubicBezTo>
                    <a:pt x="358705" y="511644"/>
                    <a:pt x="343531" y="527541"/>
                    <a:pt x="343531" y="546329"/>
                  </a:cubicBezTo>
                  <a:cubicBezTo>
                    <a:pt x="343531" y="565116"/>
                    <a:pt x="357983" y="580291"/>
                    <a:pt x="376770" y="580291"/>
                  </a:cubicBezTo>
                  <a:cubicBezTo>
                    <a:pt x="395558" y="580291"/>
                    <a:pt x="410732" y="565839"/>
                    <a:pt x="410732" y="547051"/>
                  </a:cubicBezTo>
                  <a:cubicBezTo>
                    <a:pt x="410732" y="527541"/>
                    <a:pt x="396280" y="512367"/>
                    <a:pt x="377493" y="512367"/>
                  </a:cubicBezTo>
                  <a:close/>
                </a:path>
              </a:pathLst>
            </a:custGeom>
            <a:solidFill>
              <a:schemeClr val="bg1"/>
            </a:solidFill>
            <a:ln w="7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5210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6EF3A08-5F12-3ED9-BA52-65D0724100FD}"/>
              </a:ext>
            </a:extLst>
          </p:cNvPr>
          <p:cNvSpPr/>
          <p:nvPr/>
        </p:nvSpPr>
        <p:spPr>
          <a:xfrm>
            <a:off x="5543552" y="1567543"/>
            <a:ext cx="6648448" cy="529045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4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4B2C3E-7C17-79CE-44C7-C801F1DDC703}"/>
              </a:ext>
            </a:extLst>
          </p:cNvPr>
          <p:cNvSpPr txBox="1"/>
          <p:nvPr/>
        </p:nvSpPr>
        <p:spPr>
          <a:xfrm>
            <a:off x="532165" y="520280"/>
            <a:ext cx="692696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20. Sposób realizacji</a:t>
            </a:r>
            <a:r>
              <a:rPr lang="en-GB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pl-PL" sz="48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zamówienia</a:t>
            </a:r>
            <a:endParaRPr lang="en-US" sz="48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C72194-3C39-22C3-A60A-3243494CB06E}"/>
              </a:ext>
            </a:extLst>
          </p:cNvPr>
          <p:cNvSpPr txBox="1"/>
          <p:nvPr/>
        </p:nvSpPr>
        <p:spPr>
          <a:xfrm>
            <a:off x="532165" y="2584032"/>
            <a:ext cx="5307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DM Sans Medium" pitchFamily="2" charset="0"/>
              </a:rPr>
              <a:t>Na podstawie art. </a:t>
            </a:r>
            <a:r>
              <a:rPr lang="pl-PL" sz="2000" u="sng" dirty="0">
                <a:solidFill>
                  <a:schemeClr val="accent1"/>
                </a:solidFill>
                <a:latin typeface="DM Sans Medium" pitchFamily="2" charset="0"/>
              </a:rPr>
              <a:t>96 </a:t>
            </a:r>
            <a:r>
              <a:rPr lang="pl-PL" sz="2000" u="sng" dirty="0" err="1">
                <a:solidFill>
                  <a:schemeClr val="accent1"/>
                </a:solidFill>
                <a:latin typeface="DM Sans Medium" pitchFamily="2" charset="0"/>
              </a:rPr>
              <a:t>Pzp</a:t>
            </a:r>
            <a:r>
              <a:rPr lang="pl-PL" sz="2000" u="sng" dirty="0">
                <a:solidFill>
                  <a:schemeClr val="accent1"/>
                </a:solidFill>
                <a:latin typeface="DM Sans Medium" pitchFamily="2" charset="0"/>
              </a:rPr>
              <a:t>,</a:t>
            </a:r>
            <a:br>
              <a:rPr lang="pl-PL" sz="2000" u="sng" dirty="0">
                <a:solidFill>
                  <a:schemeClr val="accent1"/>
                </a:solidFill>
                <a:latin typeface="DM Sans Medium" pitchFamily="2" charset="0"/>
              </a:rPr>
            </a:br>
            <a:r>
              <a:rPr lang="pl-PL" sz="2000" u="sng" dirty="0">
                <a:solidFill>
                  <a:schemeClr val="accent1"/>
                </a:solidFill>
                <a:latin typeface="DM Sans Medium" pitchFamily="2" charset="0"/>
              </a:rPr>
              <a:t>zamawiający może</a:t>
            </a:r>
            <a:endParaRPr lang="en-GB" sz="2000" dirty="0">
              <a:solidFill>
                <a:schemeClr val="accent1">
                  <a:lumMod val="60000"/>
                  <a:lumOff val="40000"/>
                </a:schemeClr>
              </a:solidFill>
              <a:latin typeface="DM Sans Medium" pitchFamily="2" charset="0"/>
            </a:endParaRPr>
          </a:p>
        </p:txBody>
      </p:sp>
      <p:sp>
        <p:nvSpPr>
          <p:cNvPr id="14" name="Google Shape;88;p30">
            <a:extLst>
              <a:ext uri="{FF2B5EF4-FFF2-40B4-BE49-F238E27FC236}">
                <a16:creationId xmlns:a16="http://schemas.microsoft.com/office/drawing/2014/main" id="{5CEA98E9-7A05-0890-1C50-43525B812585}"/>
              </a:ext>
            </a:extLst>
          </p:cNvPr>
          <p:cNvSpPr txBox="1"/>
          <p:nvPr/>
        </p:nvSpPr>
        <p:spPr>
          <a:xfrm>
            <a:off x="532165" y="3361508"/>
            <a:ext cx="4526200" cy="315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określić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w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ogłoszeniu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o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zamówieniu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lub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dokumentach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zamówienia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wymagania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związane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z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realizacją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zamówienia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które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mogą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obejmować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m.in.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aspekty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środowiskowe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.  </a:t>
            </a:r>
            <a:endParaRPr lang="pl-PL" sz="1200" b="1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Wymagania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te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mogą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dotyczyć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w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szczególności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zastosowania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określonych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środków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zarządzania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środowiskowego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przypadku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gdy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zamawiający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przewiduje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wymagania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związane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z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realizacją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zamówienia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w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dokumentach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zamówienia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określa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w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szczególności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sposób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dokumentowania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spełniania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przez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wykonawcę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tych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wymagań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2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uprawnienia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zamawiającego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w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zakresie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kontroli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spełniania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przez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wykonawcę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tych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wymagań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oraz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sankcje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z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tytułu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ich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niespełnienia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Freeform 27">
            <a:extLst>
              <a:ext uri="{FF2B5EF4-FFF2-40B4-BE49-F238E27FC236}">
                <a16:creationId xmlns:a16="http://schemas.microsoft.com/office/drawing/2014/main" id="{7D2A37B9-14B1-C7F2-0684-C3C4441ADA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576462" y="4668836"/>
            <a:ext cx="365760" cy="365761"/>
          </a:xfrm>
          <a:custGeom>
            <a:avLst/>
            <a:gdLst>
              <a:gd name="T0" fmla="*/ 159009 w 634"/>
              <a:gd name="T1" fmla="*/ 105984 h 634"/>
              <a:gd name="T2" fmla="*/ 159009 w 634"/>
              <a:gd name="T3" fmla="*/ 105984 h 634"/>
              <a:gd name="T4" fmla="*/ 121871 w 634"/>
              <a:gd name="T5" fmla="*/ 68854 h 634"/>
              <a:gd name="T6" fmla="*/ 111414 w 634"/>
              <a:gd name="T7" fmla="*/ 68854 h 634"/>
              <a:gd name="T8" fmla="*/ 111414 w 634"/>
              <a:gd name="T9" fmla="*/ 79668 h 634"/>
              <a:gd name="T10" fmla="*/ 138096 w 634"/>
              <a:gd name="T11" fmla="*/ 105984 h 634"/>
              <a:gd name="T12" fmla="*/ 63459 w 634"/>
              <a:gd name="T13" fmla="*/ 105984 h 634"/>
              <a:gd name="T14" fmla="*/ 58411 w 634"/>
              <a:gd name="T15" fmla="*/ 111392 h 634"/>
              <a:gd name="T16" fmla="*/ 63459 w 634"/>
              <a:gd name="T17" fmla="*/ 121846 h 634"/>
              <a:gd name="T18" fmla="*/ 138096 w 634"/>
              <a:gd name="T19" fmla="*/ 121846 h 634"/>
              <a:gd name="T20" fmla="*/ 111414 w 634"/>
              <a:gd name="T21" fmla="*/ 148522 h 634"/>
              <a:gd name="T22" fmla="*/ 111414 w 634"/>
              <a:gd name="T23" fmla="*/ 159337 h 634"/>
              <a:gd name="T24" fmla="*/ 121871 w 634"/>
              <a:gd name="T25" fmla="*/ 159337 h 634"/>
              <a:gd name="T26" fmla="*/ 159009 w 634"/>
              <a:gd name="T27" fmla="*/ 121846 h 634"/>
              <a:gd name="T28" fmla="*/ 159009 w 634"/>
              <a:gd name="T29" fmla="*/ 111392 h 634"/>
              <a:gd name="T30" fmla="*/ 159009 w 634"/>
              <a:gd name="T31" fmla="*/ 105984 h 634"/>
              <a:gd name="T32" fmla="*/ 111414 w 634"/>
              <a:gd name="T33" fmla="*/ 0 h 634"/>
              <a:gd name="T34" fmla="*/ 111414 w 634"/>
              <a:gd name="T35" fmla="*/ 0 h 634"/>
              <a:gd name="T36" fmla="*/ 0 w 634"/>
              <a:gd name="T37" fmla="*/ 111392 h 634"/>
              <a:gd name="T38" fmla="*/ 111414 w 634"/>
              <a:gd name="T39" fmla="*/ 228191 h 634"/>
              <a:gd name="T40" fmla="*/ 228237 w 634"/>
              <a:gd name="T41" fmla="*/ 111392 h 634"/>
              <a:gd name="T42" fmla="*/ 111414 w 634"/>
              <a:gd name="T43" fmla="*/ 0 h 634"/>
              <a:gd name="T44" fmla="*/ 111414 w 634"/>
              <a:gd name="T45" fmla="*/ 212329 h 634"/>
              <a:gd name="T46" fmla="*/ 111414 w 634"/>
              <a:gd name="T47" fmla="*/ 212329 h 634"/>
              <a:gd name="T48" fmla="*/ 15865 w 634"/>
              <a:gd name="T49" fmla="*/ 111392 h 634"/>
              <a:gd name="T50" fmla="*/ 111414 w 634"/>
              <a:gd name="T51" fmla="*/ 15862 h 634"/>
              <a:gd name="T52" fmla="*/ 212012 w 634"/>
              <a:gd name="T53" fmla="*/ 111392 h 634"/>
              <a:gd name="T54" fmla="*/ 111414 w 634"/>
              <a:gd name="T55" fmla="*/ 212329 h 63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34" h="634">
                <a:moveTo>
                  <a:pt x="441" y="294"/>
                </a:moveTo>
                <a:lnTo>
                  <a:pt x="441" y="294"/>
                </a:lnTo>
                <a:cubicBezTo>
                  <a:pt x="338" y="191"/>
                  <a:pt x="338" y="191"/>
                  <a:pt x="338" y="191"/>
                </a:cubicBezTo>
                <a:cubicBezTo>
                  <a:pt x="324" y="176"/>
                  <a:pt x="309" y="176"/>
                  <a:pt x="309" y="191"/>
                </a:cubicBezTo>
                <a:cubicBezTo>
                  <a:pt x="294" y="191"/>
                  <a:pt x="294" y="206"/>
                  <a:pt x="309" y="221"/>
                </a:cubicBezTo>
                <a:cubicBezTo>
                  <a:pt x="383" y="294"/>
                  <a:pt x="383" y="294"/>
                  <a:pt x="383" y="294"/>
                </a:cubicBezTo>
                <a:cubicBezTo>
                  <a:pt x="176" y="294"/>
                  <a:pt x="176" y="294"/>
                  <a:pt x="176" y="294"/>
                </a:cubicBezTo>
                <a:cubicBezTo>
                  <a:pt x="162" y="294"/>
                  <a:pt x="162" y="309"/>
                  <a:pt x="162" y="309"/>
                </a:cubicBezTo>
                <a:cubicBezTo>
                  <a:pt x="162" y="324"/>
                  <a:pt x="162" y="338"/>
                  <a:pt x="176" y="338"/>
                </a:cubicBezTo>
                <a:cubicBezTo>
                  <a:pt x="383" y="338"/>
                  <a:pt x="383" y="338"/>
                  <a:pt x="383" y="338"/>
                </a:cubicBezTo>
                <a:cubicBezTo>
                  <a:pt x="309" y="412"/>
                  <a:pt x="309" y="412"/>
                  <a:pt x="309" y="412"/>
                </a:cubicBezTo>
                <a:cubicBezTo>
                  <a:pt x="294" y="427"/>
                  <a:pt x="294" y="442"/>
                  <a:pt x="309" y="442"/>
                </a:cubicBezTo>
                <a:cubicBezTo>
                  <a:pt x="309" y="456"/>
                  <a:pt x="324" y="456"/>
                  <a:pt x="338" y="442"/>
                </a:cubicBezTo>
                <a:cubicBezTo>
                  <a:pt x="441" y="338"/>
                  <a:pt x="441" y="338"/>
                  <a:pt x="441" y="338"/>
                </a:cubicBezTo>
                <a:cubicBezTo>
                  <a:pt x="441" y="324"/>
                  <a:pt x="441" y="324"/>
                  <a:pt x="441" y="309"/>
                </a:cubicBezTo>
                <a:lnTo>
                  <a:pt x="441" y="294"/>
                </a:lnTo>
                <a:close/>
                <a:moveTo>
                  <a:pt x="309" y="0"/>
                </a:moveTo>
                <a:lnTo>
                  <a:pt x="309" y="0"/>
                </a:lnTo>
                <a:cubicBezTo>
                  <a:pt x="147" y="0"/>
                  <a:pt x="0" y="147"/>
                  <a:pt x="0" y="309"/>
                </a:cubicBezTo>
                <a:cubicBezTo>
                  <a:pt x="0" y="485"/>
                  <a:pt x="147" y="633"/>
                  <a:pt x="309" y="633"/>
                </a:cubicBezTo>
                <a:cubicBezTo>
                  <a:pt x="485" y="633"/>
                  <a:pt x="633" y="485"/>
                  <a:pt x="633" y="309"/>
                </a:cubicBezTo>
                <a:cubicBezTo>
                  <a:pt x="633" y="147"/>
                  <a:pt x="485" y="0"/>
                  <a:pt x="309" y="0"/>
                </a:cubicBezTo>
                <a:close/>
                <a:moveTo>
                  <a:pt x="309" y="589"/>
                </a:moveTo>
                <a:lnTo>
                  <a:pt x="309" y="589"/>
                </a:lnTo>
                <a:cubicBezTo>
                  <a:pt x="162" y="589"/>
                  <a:pt x="44" y="471"/>
                  <a:pt x="44" y="309"/>
                </a:cubicBezTo>
                <a:cubicBezTo>
                  <a:pt x="44" y="162"/>
                  <a:pt x="162" y="44"/>
                  <a:pt x="309" y="44"/>
                </a:cubicBezTo>
                <a:cubicBezTo>
                  <a:pt x="471" y="44"/>
                  <a:pt x="588" y="162"/>
                  <a:pt x="588" y="309"/>
                </a:cubicBezTo>
                <a:cubicBezTo>
                  <a:pt x="588" y="471"/>
                  <a:pt x="471" y="589"/>
                  <a:pt x="309" y="5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70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7BD75B-359A-B0EA-DBAC-0D6823A4988D}"/>
              </a:ext>
            </a:extLst>
          </p:cNvPr>
          <p:cNvSpPr txBox="1"/>
          <p:nvPr/>
        </p:nvSpPr>
        <p:spPr>
          <a:xfrm>
            <a:off x="9488254" y="5180210"/>
            <a:ext cx="1475167" cy="36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l-PL" dirty="0">
                <a:solidFill>
                  <a:schemeClr val="bg1"/>
                </a:solidFill>
                <a:latin typeface="DM Sans Medium" pitchFamily="2" charset="0"/>
              </a:rPr>
              <a:t>Kontrola</a:t>
            </a:r>
            <a:endParaRPr lang="en-GB" dirty="0">
              <a:solidFill>
                <a:schemeClr val="bg1"/>
              </a:solidFill>
              <a:latin typeface="DM Sans Medium" pitchFamily="2" charset="0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99D4F8B7-D5D1-8F2D-32E5-EF885D3140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576462" y="2416681"/>
            <a:ext cx="365760" cy="365761"/>
          </a:xfrm>
          <a:custGeom>
            <a:avLst/>
            <a:gdLst>
              <a:gd name="T0" fmla="*/ 159009 w 634"/>
              <a:gd name="T1" fmla="*/ 105984 h 634"/>
              <a:gd name="T2" fmla="*/ 159009 w 634"/>
              <a:gd name="T3" fmla="*/ 105984 h 634"/>
              <a:gd name="T4" fmla="*/ 121871 w 634"/>
              <a:gd name="T5" fmla="*/ 68854 h 634"/>
              <a:gd name="T6" fmla="*/ 111414 w 634"/>
              <a:gd name="T7" fmla="*/ 68854 h 634"/>
              <a:gd name="T8" fmla="*/ 111414 w 634"/>
              <a:gd name="T9" fmla="*/ 79668 h 634"/>
              <a:gd name="T10" fmla="*/ 138096 w 634"/>
              <a:gd name="T11" fmla="*/ 105984 h 634"/>
              <a:gd name="T12" fmla="*/ 63459 w 634"/>
              <a:gd name="T13" fmla="*/ 105984 h 634"/>
              <a:gd name="T14" fmla="*/ 58411 w 634"/>
              <a:gd name="T15" fmla="*/ 111392 h 634"/>
              <a:gd name="T16" fmla="*/ 63459 w 634"/>
              <a:gd name="T17" fmla="*/ 121846 h 634"/>
              <a:gd name="T18" fmla="*/ 138096 w 634"/>
              <a:gd name="T19" fmla="*/ 121846 h 634"/>
              <a:gd name="T20" fmla="*/ 111414 w 634"/>
              <a:gd name="T21" fmla="*/ 148522 h 634"/>
              <a:gd name="T22" fmla="*/ 111414 w 634"/>
              <a:gd name="T23" fmla="*/ 159337 h 634"/>
              <a:gd name="T24" fmla="*/ 121871 w 634"/>
              <a:gd name="T25" fmla="*/ 159337 h 634"/>
              <a:gd name="T26" fmla="*/ 159009 w 634"/>
              <a:gd name="T27" fmla="*/ 121846 h 634"/>
              <a:gd name="T28" fmla="*/ 159009 w 634"/>
              <a:gd name="T29" fmla="*/ 111392 h 634"/>
              <a:gd name="T30" fmla="*/ 159009 w 634"/>
              <a:gd name="T31" fmla="*/ 105984 h 634"/>
              <a:gd name="T32" fmla="*/ 111414 w 634"/>
              <a:gd name="T33" fmla="*/ 0 h 634"/>
              <a:gd name="T34" fmla="*/ 111414 w 634"/>
              <a:gd name="T35" fmla="*/ 0 h 634"/>
              <a:gd name="T36" fmla="*/ 0 w 634"/>
              <a:gd name="T37" fmla="*/ 111392 h 634"/>
              <a:gd name="T38" fmla="*/ 111414 w 634"/>
              <a:gd name="T39" fmla="*/ 228191 h 634"/>
              <a:gd name="T40" fmla="*/ 228237 w 634"/>
              <a:gd name="T41" fmla="*/ 111392 h 634"/>
              <a:gd name="T42" fmla="*/ 111414 w 634"/>
              <a:gd name="T43" fmla="*/ 0 h 634"/>
              <a:gd name="T44" fmla="*/ 111414 w 634"/>
              <a:gd name="T45" fmla="*/ 212329 h 634"/>
              <a:gd name="T46" fmla="*/ 111414 w 634"/>
              <a:gd name="T47" fmla="*/ 212329 h 634"/>
              <a:gd name="T48" fmla="*/ 15865 w 634"/>
              <a:gd name="T49" fmla="*/ 111392 h 634"/>
              <a:gd name="T50" fmla="*/ 111414 w 634"/>
              <a:gd name="T51" fmla="*/ 15862 h 634"/>
              <a:gd name="T52" fmla="*/ 212012 w 634"/>
              <a:gd name="T53" fmla="*/ 111392 h 634"/>
              <a:gd name="T54" fmla="*/ 111414 w 634"/>
              <a:gd name="T55" fmla="*/ 212329 h 63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34" h="634">
                <a:moveTo>
                  <a:pt x="441" y="294"/>
                </a:moveTo>
                <a:lnTo>
                  <a:pt x="441" y="294"/>
                </a:lnTo>
                <a:cubicBezTo>
                  <a:pt x="338" y="191"/>
                  <a:pt x="338" y="191"/>
                  <a:pt x="338" y="191"/>
                </a:cubicBezTo>
                <a:cubicBezTo>
                  <a:pt x="324" y="176"/>
                  <a:pt x="309" y="176"/>
                  <a:pt x="309" y="191"/>
                </a:cubicBezTo>
                <a:cubicBezTo>
                  <a:pt x="294" y="191"/>
                  <a:pt x="294" y="206"/>
                  <a:pt x="309" y="221"/>
                </a:cubicBezTo>
                <a:cubicBezTo>
                  <a:pt x="383" y="294"/>
                  <a:pt x="383" y="294"/>
                  <a:pt x="383" y="294"/>
                </a:cubicBezTo>
                <a:cubicBezTo>
                  <a:pt x="176" y="294"/>
                  <a:pt x="176" y="294"/>
                  <a:pt x="176" y="294"/>
                </a:cubicBezTo>
                <a:cubicBezTo>
                  <a:pt x="162" y="294"/>
                  <a:pt x="162" y="309"/>
                  <a:pt x="162" y="309"/>
                </a:cubicBezTo>
                <a:cubicBezTo>
                  <a:pt x="162" y="324"/>
                  <a:pt x="162" y="338"/>
                  <a:pt x="176" y="338"/>
                </a:cubicBezTo>
                <a:cubicBezTo>
                  <a:pt x="383" y="338"/>
                  <a:pt x="383" y="338"/>
                  <a:pt x="383" y="338"/>
                </a:cubicBezTo>
                <a:cubicBezTo>
                  <a:pt x="309" y="412"/>
                  <a:pt x="309" y="412"/>
                  <a:pt x="309" y="412"/>
                </a:cubicBezTo>
                <a:cubicBezTo>
                  <a:pt x="294" y="427"/>
                  <a:pt x="294" y="442"/>
                  <a:pt x="309" y="442"/>
                </a:cubicBezTo>
                <a:cubicBezTo>
                  <a:pt x="309" y="456"/>
                  <a:pt x="324" y="456"/>
                  <a:pt x="338" y="442"/>
                </a:cubicBezTo>
                <a:cubicBezTo>
                  <a:pt x="441" y="338"/>
                  <a:pt x="441" y="338"/>
                  <a:pt x="441" y="338"/>
                </a:cubicBezTo>
                <a:cubicBezTo>
                  <a:pt x="441" y="324"/>
                  <a:pt x="441" y="324"/>
                  <a:pt x="441" y="309"/>
                </a:cubicBezTo>
                <a:lnTo>
                  <a:pt x="441" y="294"/>
                </a:lnTo>
                <a:close/>
                <a:moveTo>
                  <a:pt x="309" y="0"/>
                </a:moveTo>
                <a:lnTo>
                  <a:pt x="309" y="0"/>
                </a:lnTo>
                <a:cubicBezTo>
                  <a:pt x="147" y="0"/>
                  <a:pt x="0" y="147"/>
                  <a:pt x="0" y="309"/>
                </a:cubicBezTo>
                <a:cubicBezTo>
                  <a:pt x="0" y="485"/>
                  <a:pt x="147" y="633"/>
                  <a:pt x="309" y="633"/>
                </a:cubicBezTo>
                <a:cubicBezTo>
                  <a:pt x="485" y="633"/>
                  <a:pt x="633" y="485"/>
                  <a:pt x="633" y="309"/>
                </a:cubicBezTo>
                <a:cubicBezTo>
                  <a:pt x="633" y="147"/>
                  <a:pt x="485" y="0"/>
                  <a:pt x="309" y="0"/>
                </a:cubicBezTo>
                <a:close/>
                <a:moveTo>
                  <a:pt x="309" y="589"/>
                </a:moveTo>
                <a:lnTo>
                  <a:pt x="309" y="589"/>
                </a:lnTo>
                <a:cubicBezTo>
                  <a:pt x="162" y="589"/>
                  <a:pt x="44" y="471"/>
                  <a:pt x="44" y="309"/>
                </a:cubicBezTo>
                <a:cubicBezTo>
                  <a:pt x="44" y="162"/>
                  <a:pt x="162" y="44"/>
                  <a:pt x="309" y="44"/>
                </a:cubicBezTo>
                <a:cubicBezTo>
                  <a:pt x="471" y="44"/>
                  <a:pt x="588" y="162"/>
                  <a:pt x="588" y="309"/>
                </a:cubicBezTo>
                <a:cubicBezTo>
                  <a:pt x="588" y="471"/>
                  <a:pt x="471" y="589"/>
                  <a:pt x="309" y="5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70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2EE553-2CA2-FADC-CF25-70CC9C096748}"/>
              </a:ext>
            </a:extLst>
          </p:cNvPr>
          <p:cNvSpPr txBox="1"/>
          <p:nvPr/>
        </p:nvSpPr>
        <p:spPr>
          <a:xfrm>
            <a:off x="9488254" y="2951160"/>
            <a:ext cx="2171581" cy="669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l-PL" dirty="0">
                <a:solidFill>
                  <a:schemeClr val="bg1"/>
                </a:solidFill>
                <a:latin typeface="DM Sans Medium" pitchFamily="2" charset="0"/>
              </a:rPr>
              <a:t>Sposób dokumentowania</a:t>
            </a:r>
            <a:endParaRPr lang="en-GB" dirty="0">
              <a:solidFill>
                <a:schemeClr val="bg1"/>
              </a:solidFill>
              <a:latin typeface="DM Sans Medium" pitchFamily="2" charset="0"/>
            </a:endParaRPr>
          </a:p>
        </p:txBody>
      </p:sp>
      <p:pic>
        <p:nvPicPr>
          <p:cNvPr id="9" name="Symbol zastępczy obrazu 8">
            <a:extLst>
              <a:ext uri="{FF2B5EF4-FFF2-40B4-BE49-F238E27FC236}">
                <a16:creationId xmlns:a16="http://schemas.microsoft.com/office/drawing/2014/main" id="{8B2009D6-5618-AE67-ACF7-80D213A452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 r="27213"/>
          <a:stretch/>
        </p:blipFill>
        <p:spPr>
          <a:xfrm>
            <a:off x="5543552" y="1567544"/>
            <a:ext cx="3616654" cy="5290456"/>
          </a:xfrm>
        </p:spPr>
      </p:pic>
      <p:pic>
        <p:nvPicPr>
          <p:cNvPr id="10" name="Obraz 9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13237AC8-8B0D-C916-5F13-0596EF4D9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017" y="288481"/>
            <a:ext cx="2136127" cy="965596"/>
          </a:xfrm>
          <a:prstGeom prst="rect">
            <a:avLst/>
          </a:prstGeom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id="{98BC74FB-FFD0-8371-DB06-F57729F88617}"/>
              </a:ext>
            </a:extLst>
          </p:cNvPr>
          <p:cNvGrpSpPr/>
          <p:nvPr/>
        </p:nvGrpSpPr>
        <p:grpSpPr>
          <a:xfrm>
            <a:off x="8854555" y="305554"/>
            <a:ext cx="838462" cy="830162"/>
            <a:chOff x="4527786" y="1890615"/>
            <a:chExt cx="4348457" cy="4305412"/>
          </a:xfrm>
        </p:grpSpPr>
        <p:sp>
          <p:nvSpPr>
            <p:cNvPr id="12" name="Teardrop 4">
              <a:extLst>
                <a:ext uri="{FF2B5EF4-FFF2-40B4-BE49-F238E27FC236}">
                  <a16:creationId xmlns:a16="http://schemas.microsoft.com/office/drawing/2014/main" id="{579CC748-17C7-0CE8-8CDC-41EBEEC13A10}"/>
                </a:ext>
              </a:extLst>
            </p:cNvPr>
            <p:cNvSpPr/>
            <p:nvPr/>
          </p:nvSpPr>
          <p:spPr>
            <a:xfrm rot="8100000">
              <a:off x="6361581" y="1890615"/>
              <a:ext cx="1720668" cy="1720667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ardrop 6">
              <a:extLst>
                <a:ext uri="{FF2B5EF4-FFF2-40B4-BE49-F238E27FC236}">
                  <a16:creationId xmlns:a16="http://schemas.microsoft.com/office/drawing/2014/main" id="{21C6F130-28F8-CFE8-72A2-76511B8E8ABD}"/>
                </a:ext>
              </a:extLst>
            </p:cNvPr>
            <p:cNvSpPr/>
            <p:nvPr/>
          </p:nvSpPr>
          <p:spPr>
            <a:xfrm rot="13500000">
              <a:off x="7578967" y="3394683"/>
              <a:ext cx="1297275" cy="1297276"/>
            </a:xfrm>
            <a:prstGeom prst="teardrop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>
                    <a:lumMod val="75000"/>
                  </a:schemeClr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ardrop 7">
              <a:extLst>
                <a:ext uri="{FF2B5EF4-FFF2-40B4-BE49-F238E27FC236}">
                  <a16:creationId xmlns:a16="http://schemas.microsoft.com/office/drawing/2014/main" id="{45562F41-83F2-2022-965F-FCB7CAB4F731}"/>
                </a:ext>
              </a:extLst>
            </p:cNvPr>
            <p:cNvSpPr/>
            <p:nvPr/>
          </p:nvSpPr>
          <p:spPr>
            <a:xfrm rot="18900000">
              <a:off x="6361580" y="4475360"/>
              <a:ext cx="1720668" cy="1720667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 47">
              <a:extLst>
                <a:ext uri="{FF2B5EF4-FFF2-40B4-BE49-F238E27FC236}">
                  <a16:creationId xmlns:a16="http://schemas.microsoft.com/office/drawing/2014/main" id="{007E68DF-7DEA-32E9-2EEB-C4B566C3694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5" y="2293748"/>
              <a:ext cx="914400" cy="914400"/>
            </a:xfrm>
            <a:custGeom>
              <a:avLst/>
              <a:gdLst>
                <a:gd name="T0" fmla="*/ 153 w 160"/>
                <a:gd name="T1" fmla="*/ 65 h 160"/>
                <a:gd name="T2" fmla="*/ 142 w 160"/>
                <a:gd name="T3" fmla="*/ 64 h 160"/>
                <a:gd name="T4" fmla="*/ 134 w 160"/>
                <a:gd name="T5" fmla="*/ 56 h 160"/>
                <a:gd name="T6" fmla="*/ 136 w 160"/>
                <a:gd name="T7" fmla="*/ 46 h 160"/>
                <a:gd name="T8" fmla="*/ 140 w 160"/>
                <a:gd name="T9" fmla="*/ 38 h 160"/>
                <a:gd name="T10" fmla="*/ 140 w 160"/>
                <a:gd name="T11" fmla="*/ 27 h 160"/>
                <a:gd name="T12" fmla="*/ 131 w 160"/>
                <a:gd name="T13" fmla="*/ 19 h 160"/>
                <a:gd name="T14" fmla="*/ 121 w 160"/>
                <a:gd name="T15" fmla="*/ 17 h 160"/>
                <a:gd name="T16" fmla="*/ 113 w 160"/>
                <a:gd name="T17" fmla="*/ 24 h 160"/>
                <a:gd name="T18" fmla="*/ 102 w 160"/>
                <a:gd name="T19" fmla="*/ 24 h 160"/>
                <a:gd name="T20" fmla="*/ 96 w 160"/>
                <a:gd name="T21" fmla="*/ 16 h 160"/>
                <a:gd name="T22" fmla="*/ 94 w 160"/>
                <a:gd name="T23" fmla="*/ 6 h 160"/>
                <a:gd name="T24" fmla="*/ 86 w 160"/>
                <a:gd name="T25" fmla="*/ 0 h 160"/>
                <a:gd name="T26" fmla="*/ 73 w 160"/>
                <a:gd name="T27" fmla="*/ 0 h 160"/>
                <a:gd name="T28" fmla="*/ 65 w 160"/>
                <a:gd name="T29" fmla="*/ 6 h 160"/>
                <a:gd name="T30" fmla="*/ 64 w 160"/>
                <a:gd name="T31" fmla="*/ 16 h 160"/>
                <a:gd name="T32" fmla="*/ 57 w 160"/>
                <a:gd name="T33" fmla="*/ 24 h 160"/>
                <a:gd name="T34" fmla="*/ 46 w 160"/>
                <a:gd name="T35" fmla="*/ 24 h 160"/>
                <a:gd name="T36" fmla="*/ 38 w 160"/>
                <a:gd name="T37" fmla="*/ 17 h 160"/>
                <a:gd name="T38" fmla="*/ 27 w 160"/>
                <a:gd name="T39" fmla="*/ 19 h 160"/>
                <a:gd name="T40" fmla="*/ 19 w 160"/>
                <a:gd name="T41" fmla="*/ 27 h 160"/>
                <a:gd name="T42" fmla="*/ 17 w 160"/>
                <a:gd name="T43" fmla="*/ 38 h 160"/>
                <a:gd name="T44" fmla="*/ 24 w 160"/>
                <a:gd name="T45" fmla="*/ 46 h 160"/>
                <a:gd name="T46" fmla="*/ 24 w 160"/>
                <a:gd name="T47" fmla="*/ 56 h 160"/>
                <a:gd name="T48" fmla="*/ 16 w 160"/>
                <a:gd name="T49" fmla="*/ 64 h 160"/>
                <a:gd name="T50" fmla="*/ 6 w 160"/>
                <a:gd name="T51" fmla="*/ 65 h 160"/>
                <a:gd name="T52" fmla="*/ 0 w 160"/>
                <a:gd name="T53" fmla="*/ 73 h 160"/>
                <a:gd name="T54" fmla="*/ 0 w 160"/>
                <a:gd name="T55" fmla="*/ 86 h 160"/>
                <a:gd name="T56" fmla="*/ 6 w 160"/>
                <a:gd name="T57" fmla="*/ 93 h 160"/>
                <a:gd name="T58" fmla="*/ 16 w 160"/>
                <a:gd name="T59" fmla="*/ 96 h 160"/>
                <a:gd name="T60" fmla="*/ 24 w 160"/>
                <a:gd name="T61" fmla="*/ 102 h 160"/>
                <a:gd name="T62" fmla="*/ 24 w 160"/>
                <a:gd name="T63" fmla="*/ 113 h 160"/>
                <a:gd name="T64" fmla="*/ 17 w 160"/>
                <a:gd name="T65" fmla="*/ 121 h 160"/>
                <a:gd name="T66" fmla="*/ 19 w 160"/>
                <a:gd name="T67" fmla="*/ 131 h 160"/>
                <a:gd name="T68" fmla="*/ 27 w 160"/>
                <a:gd name="T69" fmla="*/ 141 h 160"/>
                <a:gd name="T70" fmla="*/ 38 w 160"/>
                <a:gd name="T71" fmla="*/ 141 h 160"/>
                <a:gd name="T72" fmla="*/ 46 w 160"/>
                <a:gd name="T73" fmla="*/ 136 h 160"/>
                <a:gd name="T74" fmla="*/ 57 w 160"/>
                <a:gd name="T75" fmla="*/ 134 h 160"/>
                <a:gd name="T76" fmla="*/ 64 w 160"/>
                <a:gd name="T77" fmla="*/ 142 h 160"/>
                <a:gd name="T78" fmla="*/ 65 w 160"/>
                <a:gd name="T79" fmla="*/ 153 h 160"/>
                <a:gd name="T80" fmla="*/ 73 w 160"/>
                <a:gd name="T81" fmla="*/ 160 h 160"/>
                <a:gd name="T82" fmla="*/ 86 w 160"/>
                <a:gd name="T83" fmla="*/ 160 h 160"/>
                <a:gd name="T84" fmla="*/ 94 w 160"/>
                <a:gd name="T85" fmla="*/ 153 h 160"/>
                <a:gd name="T86" fmla="*/ 96 w 160"/>
                <a:gd name="T87" fmla="*/ 142 h 160"/>
                <a:gd name="T88" fmla="*/ 102 w 160"/>
                <a:gd name="T89" fmla="*/ 134 h 160"/>
                <a:gd name="T90" fmla="*/ 113 w 160"/>
                <a:gd name="T91" fmla="*/ 136 h 160"/>
                <a:gd name="T92" fmla="*/ 121 w 160"/>
                <a:gd name="T93" fmla="*/ 141 h 160"/>
                <a:gd name="T94" fmla="*/ 131 w 160"/>
                <a:gd name="T95" fmla="*/ 141 h 160"/>
                <a:gd name="T96" fmla="*/ 140 w 160"/>
                <a:gd name="T97" fmla="*/ 131 h 160"/>
                <a:gd name="T98" fmla="*/ 140 w 160"/>
                <a:gd name="T99" fmla="*/ 121 h 160"/>
                <a:gd name="T100" fmla="*/ 136 w 160"/>
                <a:gd name="T101" fmla="*/ 113 h 160"/>
                <a:gd name="T102" fmla="*/ 134 w 160"/>
                <a:gd name="T103" fmla="*/ 102 h 160"/>
                <a:gd name="T104" fmla="*/ 142 w 160"/>
                <a:gd name="T105" fmla="*/ 96 h 160"/>
                <a:gd name="T106" fmla="*/ 153 w 160"/>
                <a:gd name="T107" fmla="*/ 93 h 160"/>
                <a:gd name="T108" fmla="*/ 160 w 160"/>
                <a:gd name="T109" fmla="*/ 86 h 160"/>
                <a:gd name="T110" fmla="*/ 160 w 160"/>
                <a:gd name="T111" fmla="*/ 73 h 160"/>
                <a:gd name="T112" fmla="*/ 153 w 160"/>
                <a:gd name="T113" fmla="*/ 65 h 160"/>
                <a:gd name="T114" fmla="*/ 80 w 160"/>
                <a:gd name="T115" fmla="*/ 109 h 160"/>
                <a:gd name="T116" fmla="*/ 51 w 160"/>
                <a:gd name="T117" fmla="*/ 80 h 160"/>
                <a:gd name="T118" fmla="*/ 80 w 160"/>
                <a:gd name="T119" fmla="*/ 51 h 160"/>
                <a:gd name="T120" fmla="*/ 108 w 160"/>
                <a:gd name="T121" fmla="*/ 80 h 160"/>
                <a:gd name="T122" fmla="*/ 80 w 160"/>
                <a:gd name="T123" fmla="*/ 10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" h="160">
                  <a:moveTo>
                    <a:pt x="153" y="65"/>
                  </a:moveTo>
                  <a:cubicBezTo>
                    <a:pt x="142" y="64"/>
                    <a:pt x="142" y="64"/>
                    <a:pt x="142" y="64"/>
                  </a:cubicBezTo>
                  <a:cubicBezTo>
                    <a:pt x="139" y="64"/>
                    <a:pt x="136" y="61"/>
                    <a:pt x="134" y="56"/>
                  </a:cubicBezTo>
                  <a:cubicBezTo>
                    <a:pt x="132" y="53"/>
                    <a:pt x="132" y="48"/>
                    <a:pt x="136" y="46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4" y="35"/>
                    <a:pt x="144" y="30"/>
                    <a:pt x="140" y="27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9" y="16"/>
                    <a:pt x="124" y="16"/>
                    <a:pt x="121" y="17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0" y="25"/>
                    <a:pt x="105" y="25"/>
                    <a:pt x="102" y="24"/>
                  </a:cubicBezTo>
                  <a:cubicBezTo>
                    <a:pt x="99" y="22"/>
                    <a:pt x="96" y="19"/>
                    <a:pt x="96" y="1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2" y="3"/>
                    <a:pt x="89" y="0"/>
                    <a:pt x="86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0" y="0"/>
                    <a:pt x="65" y="3"/>
                    <a:pt x="65" y="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19"/>
                    <a:pt x="60" y="22"/>
                    <a:pt x="57" y="24"/>
                  </a:cubicBezTo>
                  <a:cubicBezTo>
                    <a:pt x="52" y="25"/>
                    <a:pt x="48" y="25"/>
                    <a:pt x="46" y="24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5" y="16"/>
                    <a:pt x="30" y="16"/>
                    <a:pt x="27" y="19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6" y="30"/>
                    <a:pt x="16" y="35"/>
                    <a:pt x="17" y="3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8"/>
                    <a:pt x="25" y="53"/>
                    <a:pt x="24" y="56"/>
                  </a:cubicBezTo>
                  <a:cubicBezTo>
                    <a:pt x="24" y="61"/>
                    <a:pt x="19" y="64"/>
                    <a:pt x="16" y="64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3" y="65"/>
                    <a:pt x="0" y="69"/>
                    <a:pt x="0" y="7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9"/>
                    <a:pt x="3" y="93"/>
                    <a:pt x="6" y="93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9" y="96"/>
                    <a:pt x="24" y="99"/>
                    <a:pt x="24" y="102"/>
                  </a:cubicBezTo>
                  <a:cubicBezTo>
                    <a:pt x="25" y="105"/>
                    <a:pt x="25" y="110"/>
                    <a:pt x="24" y="113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16" y="125"/>
                    <a:pt x="16" y="129"/>
                    <a:pt x="19" y="131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30" y="142"/>
                    <a:pt x="35" y="144"/>
                    <a:pt x="38" y="141"/>
                  </a:cubicBezTo>
                  <a:cubicBezTo>
                    <a:pt x="46" y="136"/>
                    <a:pt x="46" y="136"/>
                    <a:pt x="46" y="136"/>
                  </a:cubicBezTo>
                  <a:cubicBezTo>
                    <a:pt x="48" y="133"/>
                    <a:pt x="52" y="133"/>
                    <a:pt x="57" y="134"/>
                  </a:cubicBezTo>
                  <a:cubicBezTo>
                    <a:pt x="60" y="136"/>
                    <a:pt x="64" y="139"/>
                    <a:pt x="64" y="142"/>
                  </a:cubicBezTo>
                  <a:cubicBezTo>
                    <a:pt x="65" y="153"/>
                    <a:pt x="65" y="153"/>
                    <a:pt x="65" y="153"/>
                  </a:cubicBezTo>
                  <a:cubicBezTo>
                    <a:pt x="65" y="157"/>
                    <a:pt x="70" y="160"/>
                    <a:pt x="73" y="160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9" y="160"/>
                    <a:pt x="92" y="157"/>
                    <a:pt x="94" y="153"/>
                  </a:cubicBezTo>
                  <a:cubicBezTo>
                    <a:pt x="96" y="142"/>
                    <a:pt x="96" y="142"/>
                    <a:pt x="96" y="142"/>
                  </a:cubicBezTo>
                  <a:cubicBezTo>
                    <a:pt x="96" y="139"/>
                    <a:pt x="99" y="136"/>
                    <a:pt x="102" y="134"/>
                  </a:cubicBezTo>
                  <a:cubicBezTo>
                    <a:pt x="105" y="133"/>
                    <a:pt x="110" y="133"/>
                    <a:pt x="113" y="136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4" y="144"/>
                    <a:pt x="129" y="142"/>
                    <a:pt x="131" y="141"/>
                  </a:cubicBezTo>
                  <a:cubicBezTo>
                    <a:pt x="140" y="131"/>
                    <a:pt x="140" y="131"/>
                    <a:pt x="140" y="131"/>
                  </a:cubicBezTo>
                  <a:cubicBezTo>
                    <a:pt x="144" y="129"/>
                    <a:pt x="144" y="125"/>
                    <a:pt x="140" y="121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2" y="110"/>
                    <a:pt x="132" y="105"/>
                    <a:pt x="134" y="102"/>
                  </a:cubicBezTo>
                  <a:cubicBezTo>
                    <a:pt x="136" y="99"/>
                    <a:pt x="139" y="96"/>
                    <a:pt x="142" y="96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156" y="93"/>
                    <a:pt x="160" y="89"/>
                    <a:pt x="160" y="86"/>
                  </a:cubicBezTo>
                  <a:cubicBezTo>
                    <a:pt x="160" y="73"/>
                    <a:pt x="160" y="73"/>
                    <a:pt x="160" y="73"/>
                  </a:cubicBezTo>
                  <a:cubicBezTo>
                    <a:pt x="160" y="69"/>
                    <a:pt x="156" y="65"/>
                    <a:pt x="153" y="65"/>
                  </a:cubicBezTo>
                  <a:close/>
                  <a:moveTo>
                    <a:pt x="80" y="109"/>
                  </a:moveTo>
                  <a:cubicBezTo>
                    <a:pt x="64" y="109"/>
                    <a:pt x="51" y="96"/>
                    <a:pt x="51" y="80"/>
                  </a:cubicBezTo>
                  <a:cubicBezTo>
                    <a:pt x="51" y="64"/>
                    <a:pt x="64" y="51"/>
                    <a:pt x="80" y="51"/>
                  </a:cubicBezTo>
                  <a:cubicBezTo>
                    <a:pt x="96" y="51"/>
                    <a:pt x="108" y="64"/>
                    <a:pt x="108" y="80"/>
                  </a:cubicBezTo>
                  <a:cubicBezTo>
                    <a:pt x="108" y="96"/>
                    <a:pt x="96" y="109"/>
                    <a:pt x="80" y="10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5">
              <a:extLst>
                <a:ext uri="{FF2B5EF4-FFF2-40B4-BE49-F238E27FC236}">
                  <a16:creationId xmlns:a16="http://schemas.microsoft.com/office/drawing/2014/main" id="{9C725D14-40C2-5E46-B596-A0BDCF9E5B7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4" y="4927071"/>
              <a:ext cx="914400" cy="817244"/>
            </a:xfrm>
            <a:custGeom>
              <a:avLst/>
              <a:gdLst>
                <a:gd name="T0" fmla="*/ 133 w 160"/>
                <a:gd name="T1" fmla="*/ 24 h 143"/>
                <a:gd name="T2" fmla="*/ 160 w 160"/>
                <a:gd name="T3" fmla="*/ 0 h 143"/>
                <a:gd name="T4" fmla="*/ 123 w 160"/>
                <a:gd name="T5" fmla="*/ 20 h 143"/>
                <a:gd name="T6" fmla="*/ 79 w 160"/>
                <a:gd name="T7" fmla="*/ 19 h 143"/>
                <a:gd name="T8" fmla="*/ 36 w 160"/>
                <a:gd name="T9" fmla="*/ 18 h 143"/>
                <a:gd name="T10" fmla="*/ 0 w 160"/>
                <a:gd name="T11" fmla="*/ 67 h 143"/>
                <a:gd name="T12" fmla="*/ 16 w 160"/>
                <a:gd name="T13" fmla="*/ 82 h 143"/>
                <a:gd name="T14" fmla="*/ 11 w 160"/>
                <a:gd name="T15" fmla="*/ 101 h 143"/>
                <a:gd name="T16" fmla="*/ 20 w 160"/>
                <a:gd name="T17" fmla="*/ 106 h 143"/>
                <a:gd name="T18" fmla="*/ 26 w 160"/>
                <a:gd name="T19" fmla="*/ 114 h 143"/>
                <a:gd name="T20" fmla="*/ 38 w 160"/>
                <a:gd name="T21" fmla="*/ 119 h 143"/>
                <a:gd name="T22" fmla="*/ 49 w 160"/>
                <a:gd name="T23" fmla="*/ 132 h 143"/>
                <a:gd name="T24" fmla="*/ 59 w 160"/>
                <a:gd name="T25" fmla="*/ 130 h 143"/>
                <a:gd name="T26" fmla="*/ 62 w 160"/>
                <a:gd name="T27" fmla="*/ 135 h 143"/>
                <a:gd name="T28" fmla="*/ 70 w 160"/>
                <a:gd name="T29" fmla="*/ 138 h 143"/>
                <a:gd name="T30" fmla="*/ 78 w 160"/>
                <a:gd name="T31" fmla="*/ 137 h 143"/>
                <a:gd name="T32" fmla="*/ 91 w 160"/>
                <a:gd name="T33" fmla="*/ 141 h 143"/>
                <a:gd name="T34" fmla="*/ 94 w 160"/>
                <a:gd name="T35" fmla="*/ 131 h 143"/>
                <a:gd name="T36" fmla="*/ 111 w 160"/>
                <a:gd name="T37" fmla="*/ 124 h 143"/>
                <a:gd name="T38" fmla="*/ 123 w 160"/>
                <a:gd name="T39" fmla="*/ 125 h 143"/>
                <a:gd name="T40" fmla="*/ 138 w 160"/>
                <a:gd name="T41" fmla="*/ 114 h 143"/>
                <a:gd name="T42" fmla="*/ 136 w 160"/>
                <a:gd name="T43" fmla="*/ 94 h 143"/>
                <a:gd name="T44" fmla="*/ 155 w 160"/>
                <a:gd name="T45" fmla="*/ 74 h 143"/>
                <a:gd name="T46" fmla="*/ 160 w 160"/>
                <a:gd name="T47" fmla="*/ 63 h 143"/>
                <a:gd name="T48" fmla="*/ 143 w 160"/>
                <a:gd name="T49" fmla="*/ 75 h 143"/>
                <a:gd name="T50" fmla="*/ 120 w 160"/>
                <a:gd name="T51" fmla="*/ 88 h 143"/>
                <a:gd name="T52" fmla="*/ 117 w 160"/>
                <a:gd name="T53" fmla="*/ 101 h 143"/>
                <a:gd name="T54" fmla="*/ 106 w 160"/>
                <a:gd name="T55" fmla="*/ 101 h 143"/>
                <a:gd name="T56" fmla="*/ 102 w 160"/>
                <a:gd name="T57" fmla="*/ 111 h 143"/>
                <a:gd name="T58" fmla="*/ 92 w 160"/>
                <a:gd name="T59" fmla="*/ 112 h 143"/>
                <a:gd name="T60" fmla="*/ 85 w 160"/>
                <a:gd name="T61" fmla="*/ 122 h 143"/>
                <a:gd name="T62" fmla="*/ 75 w 160"/>
                <a:gd name="T63" fmla="*/ 131 h 143"/>
                <a:gd name="T64" fmla="*/ 70 w 160"/>
                <a:gd name="T65" fmla="*/ 132 h 143"/>
                <a:gd name="T66" fmla="*/ 67 w 160"/>
                <a:gd name="T67" fmla="*/ 127 h 143"/>
                <a:gd name="T68" fmla="*/ 84 w 160"/>
                <a:gd name="T69" fmla="*/ 112 h 143"/>
                <a:gd name="T70" fmla="*/ 83 w 160"/>
                <a:gd name="T71" fmla="*/ 106 h 143"/>
                <a:gd name="T72" fmla="*/ 56 w 160"/>
                <a:gd name="T73" fmla="*/ 125 h 143"/>
                <a:gd name="T74" fmla="*/ 46 w 160"/>
                <a:gd name="T75" fmla="*/ 124 h 143"/>
                <a:gd name="T76" fmla="*/ 78 w 160"/>
                <a:gd name="T77" fmla="*/ 93 h 143"/>
                <a:gd name="T78" fmla="*/ 75 w 160"/>
                <a:gd name="T79" fmla="*/ 88 h 143"/>
                <a:gd name="T80" fmla="*/ 43 w 160"/>
                <a:gd name="T81" fmla="*/ 110 h 143"/>
                <a:gd name="T82" fmla="*/ 31 w 160"/>
                <a:gd name="T83" fmla="*/ 110 h 143"/>
                <a:gd name="T84" fmla="*/ 35 w 160"/>
                <a:gd name="T85" fmla="*/ 100 h 143"/>
                <a:gd name="T86" fmla="*/ 69 w 160"/>
                <a:gd name="T87" fmla="*/ 75 h 143"/>
                <a:gd name="T88" fmla="*/ 64 w 160"/>
                <a:gd name="T89" fmla="*/ 72 h 143"/>
                <a:gd name="T90" fmla="*/ 28 w 160"/>
                <a:gd name="T91" fmla="*/ 96 h 143"/>
                <a:gd name="T92" fmla="*/ 16 w 160"/>
                <a:gd name="T93" fmla="*/ 98 h 143"/>
                <a:gd name="T94" fmla="*/ 84 w 160"/>
                <a:gd name="T95" fmla="*/ 40 h 143"/>
                <a:gd name="T96" fmla="*/ 112 w 160"/>
                <a:gd name="T97" fmla="*/ 68 h 143"/>
                <a:gd name="T98" fmla="*/ 111 w 160"/>
                <a:gd name="T99" fmla="*/ 37 h 143"/>
                <a:gd name="T100" fmla="*/ 117 w 160"/>
                <a:gd name="T101" fmla="*/ 26 h 143"/>
                <a:gd name="T102" fmla="*/ 124 w 160"/>
                <a:gd name="T103" fmla="*/ 26 h 143"/>
                <a:gd name="T104" fmla="*/ 124 w 160"/>
                <a:gd name="T105" fmla="*/ 2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0" h="143">
                  <a:moveTo>
                    <a:pt x="124" y="26"/>
                  </a:moveTo>
                  <a:cubicBezTo>
                    <a:pt x="128" y="26"/>
                    <a:pt x="131" y="26"/>
                    <a:pt x="133" y="24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8" y="20"/>
                    <a:pt x="126" y="20"/>
                    <a:pt x="123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1" y="19"/>
                    <a:pt x="80" y="19"/>
                    <a:pt x="79" y="19"/>
                  </a:cubicBezTo>
                  <a:cubicBezTo>
                    <a:pt x="67" y="15"/>
                    <a:pt x="57" y="16"/>
                    <a:pt x="51" y="19"/>
                  </a:cubicBezTo>
                  <a:cubicBezTo>
                    <a:pt x="46" y="20"/>
                    <a:pt x="41" y="19"/>
                    <a:pt x="36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9" y="72"/>
                    <a:pt x="14" y="77"/>
                    <a:pt x="16" y="82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8" y="88"/>
                    <a:pt x="6" y="95"/>
                    <a:pt x="11" y="101"/>
                  </a:cubicBezTo>
                  <a:cubicBezTo>
                    <a:pt x="12" y="104"/>
                    <a:pt x="16" y="106"/>
                    <a:pt x="19" y="106"/>
                  </a:cubicBezTo>
                  <a:cubicBezTo>
                    <a:pt x="20" y="106"/>
                    <a:pt x="20" y="106"/>
                    <a:pt x="20" y="106"/>
                  </a:cubicBezTo>
                  <a:cubicBezTo>
                    <a:pt x="21" y="106"/>
                    <a:pt x="22" y="106"/>
                    <a:pt x="24" y="106"/>
                  </a:cubicBezTo>
                  <a:cubicBezTo>
                    <a:pt x="24" y="109"/>
                    <a:pt x="25" y="111"/>
                    <a:pt x="26" y="114"/>
                  </a:cubicBezTo>
                  <a:cubicBezTo>
                    <a:pt x="28" y="117"/>
                    <a:pt x="32" y="119"/>
                    <a:pt x="36" y="119"/>
                  </a:cubicBezTo>
                  <a:cubicBezTo>
                    <a:pt x="37" y="119"/>
                    <a:pt x="38" y="119"/>
                    <a:pt x="38" y="119"/>
                  </a:cubicBezTo>
                  <a:cubicBezTo>
                    <a:pt x="38" y="122"/>
                    <a:pt x="40" y="125"/>
                    <a:pt x="41" y="127"/>
                  </a:cubicBezTo>
                  <a:cubicBezTo>
                    <a:pt x="43" y="130"/>
                    <a:pt x="46" y="132"/>
                    <a:pt x="49" y="132"/>
                  </a:cubicBezTo>
                  <a:cubicBezTo>
                    <a:pt x="51" y="132"/>
                    <a:pt x="51" y="132"/>
                    <a:pt x="51" y="132"/>
                  </a:cubicBezTo>
                  <a:cubicBezTo>
                    <a:pt x="54" y="132"/>
                    <a:pt x="57" y="132"/>
                    <a:pt x="59" y="130"/>
                  </a:cubicBezTo>
                  <a:cubicBezTo>
                    <a:pt x="60" y="130"/>
                    <a:pt x="60" y="130"/>
                    <a:pt x="60" y="130"/>
                  </a:cubicBezTo>
                  <a:cubicBezTo>
                    <a:pt x="60" y="131"/>
                    <a:pt x="62" y="132"/>
                    <a:pt x="62" y="135"/>
                  </a:cubicBezTo>
                  <a:cubicBezTo>
                    <a:pt x="64" y="136"/>
                    <a:pt x="67" y="138"/>
                    <a:pt x="69" y="138"/>
                  </a:cubicBezTo>
                  <a:cubicBezTo>
                    <a:pt x="70" y="138"/>
                    <a:pt x="70" y="138"/>
                    <a:pt x="70" y="138"/>
                  </a:cubicBezTo>
                  <a:cubicBezTo>
                    <a:pt x="73" y="138"/>
                    <a:pt x="75" y="138"/>
                    <a:pt x="78" y="137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81" y="142"/>
                    <a:pt x="88" y="143"/>
                    <a:pt x="91" y="141"/>
                  </a:cubicBezTo>
                  <a:cubicBezTo>
                    <a:pt x="94" y="138"/>
                    <a:pt x="95" y="135"/>
                    <a:pt x="94" y="131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6" y="135"/>
                    <a:pt x="101" y="136"/>
                    <a:pt x="106" y="135"/>
                  </a:cubicBezTo>
                  <a:cubicBezTo>
                    <a:pt x="110" y="132"/>
                    <a:pt x="112" y="127"/>
                    <a:pt x="111" y="124"/>
                  </a:cubicBezTo>
                  <a:cubicBezTo>
                    <a:pt x="113" y="127"/>
                    <a:pt x="118" y="127"/>
                    <a:pt x="123" y="12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27" y="122"/>
                    <a:pt x="128" y="117"/>
                    <a:pt x="126" y="114"/>
                  </a:cubicBezTo>
                  <a:cubicBezTo>
                    <a:pt x="129" y="116"/>
                    <a:pt x="134" y="117"/>
                    <a:pt x="138" y="114"/>
                  </a:cubicBezTo>
                  <a:cubicBezTo>
                    <a:pt x="142" y="111"/>
                    <a:pt x="143" y="105"/>
                    <a:pt x="140" y="100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45" y="82"/>
                    <a:pt x="145" y="82"/>
                    <a:pt x="145" y="82"/>
                  </a:cubicBezTo>
                  <a:cubicBezTo>
                    <a:pt x="148" y="79"/>
                    <a:pt x="152" y="75"/>
                    <a:pt x="155" y="74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63"/>
                    <a:pt x="160" y="63"/>
                    <a:pt x="160" y="63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5" y="72"/>
                    <a:pt x="143" y="75"/>
                  </a:cubicBezTo>
                  <a:cubicBezTo>
                    <a:pt x="132" y="89"/>
                    <a:pt x="132" y="89"/>
                    <a:pt x="132" y="89"/>
                  </a:cubicBezTo>
                  <a:cubicBezTo>
                    <a:pt x="128" y="85"/>
                    <a:pt x="123" y="85"/>
                    <a:pt x="120" y="88"/>
                  </a:cubicBezTo>
                  <a:cubicBezTo>
                    <a:pt x="116" y="90"/>
                    <a:pt x="115" y="96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5" y="100"/>
                    <a:pt x="110" y="99"/>
                    <a:pt x="106" y="101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04" y="104"/>
                    <a:pt x="102" y="108"/>
                    <a:pt x="102" y="111"/>
                  </a:cubicBezTo>
                  <a:cubicBezTo>
                    <a:pt x="101" y="111"/>
                    <a:pt x="101" y="111"/>
                    <a:pt x="101" y="111"/>
                  </a:cubicBezTo>
                  <a:cubicBezTo>
                    <a:pt x="99" y="110"/>
                    <a:pt x="95" y="110"/>
                    <a:pt x="92" y="112"/>
                  </a:cubicBezTo>
                  <a:cubicBezTo>
                    <a:pt x="90" y="114"/>
                    <a:pt x="88" y="117"/>
                    <a:pt x="89" y="120"/>
                  </a:cubicBezTo>
                  <a:cubicBezTo>
                    <a:pt x="85" y="122"/>
                    <a:pt x="85" y="122"/>
                    <a:pt x="85" y="122"/>
                  </a:cubicBezTo>
                  <a:cubicBezTo>
                    <a:pt x="84" y="122"/>
                    <a:pt x="81" y="122"/>
                    <a:pt x="79" y="124"/>
                  </a:cubicBezTo>
                  <a:cubicBezTo>
                    <a:pt x="76" y="125"/>
                    <a:pt x="75" y="129"/>
                    <a:pt x="75" y="131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3" y="132"/>
                    <a:pt x="72" y="132"/>
                    <a:pt x="70" y="132"/>
                  </a:cubicBezTo>
                  <a:cubicBezTo>
                    <a:pt x="69" y="132"/>
                    <a:pt x="68" y="131"/>
                    <a:pt x="68" y="131"/>
                  </a:cubicBezTo>
                  <a:cubicBezTo>
                    <a:pt x="67" y="130"/>
                    <a:pt x="67" y="129"/>
                    <a:pt x="67" y="127"/>
                  </a:cubicBezTo>
                  <a:cubicBezTo>
                    <a:pt x="67" y="126"/>
                    <a:pt x="68" y="125"/>
                    <a:pt x="68" y="124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5" y="111"/>
                    <a:pt x="85" y="110"/>
                    <a:pt x="85" y="110"/>
                  </a:cubicBezTo>
                  <a:cubicBezTo>
                    <a:pt x="85" y="108"/>
                    <a:pt x="84" y="106"/>
                    <a:pt x="83" y="106"/>
                  </a:cubicBezTo>
                  <a:cubicBezTo>
                    <a:pt x="81" y="106"/>
                    <a:pt x="81" y="106"/>
                    <a:pt x="80" y="106"/>
                  </a:cubicBezTo>
                  <a:cubicBezTo>
                    <a:pt x="56" y="125"/>
                    <a:pt x="56" y="125"/>
                    <a:pt x="56" y="125"/>
                  </a:cubicBezTo>
                  <a:cubicBezTo>
                    <a:pt x="54" y="126"/>
                    <a:pt x="52" y="126"/>
                    <a:pt x="51" y="126"/>
                  </a:cubicBezTo>
                  <a:cubicBezTo>
                    <a:pt x="48" y="126"/>
                    <a:pt x="47" y="125"/>
                    <a:pt x="46" y="124"/>
                  </a:cubicBezTo>
                  <a:cubicBezTo>
                    <a:pt x="44" y="121"/>
                    <a:pt x="44" y="116"/>
                    <a:pt x="48" y="115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79" y="92"/>
                    <a:pt x="79" y="90"/>
                  </a:cubicBezTo>
                  <a:cubicBezTo>
                    <a:pt x="79" y="89"/>
                    <a:pt x="78" y="88"/>
                    <a:pt x="75" y="88"/>
                  </a:cubicBezTo>
                  <a:cubicBezTo>
                    <a:pt x="74" y="88"/>
                    <a:pt x="74" y="88"/>
                    <a:pt x="73" y="89"/>
                  </a:cubicBezTo>
                  <a:cubicBezTo>
                    <a:pt x="43" y="110"/>
                    <a:pt x="43" y="110"/>
                    <a:pt x="43" y="110"/>
                  </a:cubicBezTo>
                  <a:cubicBezTo>
                    <a:pt x="43" y="110"/>
                    <a:pt x="42" y="110"/>
                    <a:pt x="42" y="111"/>
                  </a:cubicBezTo>
                  <a:cubicBezTo>
                    <a:pt x="38" y="114"/>
                    <a:pt x="33" y="112"/>
                    <a:pt x="31" y="110"/>
                  </a:cubicBezTo>
                  <a:cubicBezTo>
                    <a:pt x="30" y="108"/>
                    <a:pt x="30" y="104"/>
                    <a:pt x="32" y="101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9" y="77"/>
                    <a:pt x="69" y="77"/>
                    <a:pt x="69" y="75"/>
                  </a:cubicBezTo>
                  <a:cubicBezTo>
                    <a:pt x="69" y="74"/>
                    <a:pt x="69" y="73"/>
                    <a:pt x="68" y="73"/>
                  </a:cubicBezTo>
                  <a:cubicBezTo>
                    <a:pt x="67" y="72"/>
                    <a:pt x="65" y="72"/>
                    <a:pt x="64" y="72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2" y="101"/>
                    <a:pt x="19" y="100"/>
                    <a:pt x="16" y="98"/>
                  </a:cubicBezTo>
                  <a:cubicBezTo>
                    <a:pt x="14" y="95"/>
                    <a:pt x="15" y="90"/>
                    <a:pt x="17" y="89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9" y="43"/>
                    <a:pt x="92" y="50"/>
                    <a:pt x="92" y="50"/>
                  </a:cubicBezTo>
                  <a:cubicBezTo>
                    <a:pt x="99" y="69"/>
                    <a:pt x="107" y="71"/>
                    <a:pt x="112" y="68"/>
                  </a:cubicBezTo>
                  <a:cubicBezTo>
                    <a:pt x="115" y="67"/>
                    <a:pt x="116" y="63"/>
                    <a:pt x="115" y="61"/>
                  </a:cubicBezTo>
                  <a:cubicBezTo>
                    <a:pt x="112" y="53"/>
                    <a:pt x="111" y="37"/>
                    <a:pt x="111" y="37"/>
                  </a:cubicBezTo>
                  <a:cubicBezTo>
                    <a:pt x="108" y="34"/>
                    <a:pt x="104" y="30"/>
                    <a:pt x="96" y="26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24" y="26"/>
                    <a:pt x="124" y="26"/>
                    <a:pt x="124" y="26"/>
                  </a:cubicBezTo>
                  <a:cubicBezTo>
                    <a:pt x="124" y="26"/>
                    <a:pt x="124" y="26"/>
                    <a:pt x="124" y="26"/>
                  </a:cubicBezTo>
                  <a:close/>
                  <a:moveTo>
                    <a:pt x="124" y="26"/>
                  </a:moveTo>
                  <a:cubicBezTo>
                    <a:pt x="124" y="26"/>
                    <a:pt x="124" y="26"/>
                    <a:pt x="124" y="2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79">
              <a:extLst>
                <a:ext uri="{FF2B5EF4-FFF2-40B4-BE49-F238E27FC236}">
                  <a16:creationId xmlns:a16="http://schemas.microsoft.com/office/drawing/2014/main" id="{3561F822-D47E-490B-F1F7-F13145921AB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07564" y="3772978"/>
              <a:ext cx="640080" cy="540687"/>
            </a:xfrm>
            <a:custGeom>
              <a:avLst/>
              <a:gdLst>
                <a:gd name="T0" fmla="*/ 12 w 161"/>
                <a:gd name="T1" fmla="*/ 108 h 136"/>
                <a:gd name="T2" fmla="*/ 12 w 161"/>
                <a:gd name="T3" fmla="*/ 134 h 136"/>
                <a:gd name="T4" fmla="*/ 16 w 161"/>
                <a:gd name="T5" fmla="*/ 136 h 136"/>
                <a:gd name="T6" fmla="*/ 35 w 161"/>
                <a:gd name="T7" fmla="*/ 136 h 136"/>
                <a:gd name="T8" fmla="*/ 37 w 161"/>
                <a:gd name="T9" fmla="*/ 134 h 136"/>
                <a:gd name="T10" fmla="*/ 37 w 161"/>
                <a:gd name="T11" fmla="*/ 88 h 136"/>
                <a:gd name="T12" fmla="*/ 23 w 161"/>
                <a:gd name="T13" fmla="*/ 102 h 136"/>
                <a:gd name="T14" fmla="*/ 12 w 161"/>
                <a:gd name="T15" fmla="*/ 108 h 136"/>
                <a:gd name="T16" fmla="*/ 47 w 161"/>
                <a:gd name="T17" fmla="*/ 87 h 136"/>
                <a:gd name="T18" fmla="*/ 47 w 161"/>
                <a:gd name="T19" fmla="*/ 134 h 136"/>
                <a:gd name="T20" fmla="*/ 51 w 161"/>
                <a:gd name="T21" fmla="*/ 136 h 136"/>
                <a:gd name="T22" fmla="*/ 70 w 161"/>
                <a:gd name="T23" fmla="*/ 136 h 136"/>
                <a:gd name="T24" fmla="*/ 73 w 161"/>
                <a:gd name="T25" fmla="*/ 134 h 136"/>
                <a:gd name="T26" fmla="*/ 73 w 161"/>
                <a:gd name="T27" fmla="*/ 106 h 136"/>
                <a:gd name="T28" fmla="*/ 62 w 161"/>
                <a:gd name="T29" fmla="*/ 101 h 136"/>
                <a:gd name="T30" fmla="*/ 47 w 161"/>
                <a:gd name="T31" fmla="*/ 87 h 136"/>
                <a:gd name="T32" fmla="*/ 84 w 161"/>
                <a:gd name="T33" fmla="*/ 103 h 136"/>
                <a:gd name="T34" fmla="*/ 84 w 161"/>
                <a:gd name="T35" fmla="*/ 134 h 136"/>
                <a:gd name="T36" fmla="*/ 86 w 161"/>
                <a:gd name="T37" fmla="*/ 136 h 136"/>
                <a:gd name="T38" fmla="*/ 106 w 161"/>
                <a:gd name="T39" fmla="*/ 136 h 136"/>
                <a:gd name="T40" fmla="*/ 110 w 161"/>
                <a:gd name="T41" fmla="*/ 134 h 136"/>
                <a:gd name="T42" fmla="*/ 110 w 161"/>
                <a:gd name="T43" fmla="*/ 78 h 136"/>
                <a:gd name="T44" fmla="*/ 86 w 161"/>
                <a:gd name="T45" fmla="*/ 100 h 136"/>
                <a:gd name="T46" fmla="*/ 84 w 161"/>
                <a:gd name="T47" fmla="*/ 103 h 136"/>
                <a:gd name="T48" fmla="*/ 143 w 161"/>
                <a:gd name="T49" fmla="*/ 45 h 136"/>
                <a:gd name="T50" fmla="*/ 120 w 161"/>
                <a:gd name="T51" fmla="*/ 69 h 136"/>
                <a:gd name="T52" fmla="*/ 120 w 161"/>
                <a:gd name="T53" fmla="*/ 134 h 136"/>
                <a:gd name="T54" fmla="*/ 122 w 161"/>
                <a:gd name="T55" fmla="*/ 136 h 136"/>
                <a:gd name="T56" fmla="*/ 143 w 161"/>
                <a:gd name="T57" fmla="*/ 136 h 136"/>
                <a:gd name="T58" fmla="*/ 146 w 161"/>
                <a:gd name="T59" fmla="*/ 134 h 136"/>
                <a:gd name="T60" fmla="*/ 146 w 161"/>
                <a:gd name="T61" fmla="*/ 47 h 136"/>
                <a:gd name="T62" fmla="*/ 145 w 161"/>
                <a:gd name="T63" fmla="*/ 45 h 136"/>
                <a:gd name="T64" fmla="*/ 143 w 161"/>
                <a:gd name="T65" fmla="*/ 45 h 136"/>
                <a:gd name="T66" fmla="*/ 160 w 161"/>
                <a:gd name="T67" fmla="*/ 2 h 136"/>
                <a:gd name="T68" fmla="*/ 155 w 161"/>
                <a:gd name="T69" fmla="*/ 0 h 136"/>
                <a:gd name="T70" fmla="*/ 127 w 161"/>
                <a:gd name="T71" fmla="*/ 1 h 136"/>
                <a:gd name="T72" fmla="*/ 123 w 161"/>
                <a:gd name="T73" fmla="*/ 4 h 136"/>
                <a:gd name="T74" fmla="*/ 122 w 161"/>
                <a:gd name="T75" fmla="*/ 5 h 136"/>
                <a:gd name="T76" fmla="*/ 123 w 161"/>
                <a:gd name="T77" fmla="*/ 11 h 136"/>
                <a:gd name="T78" fmla="*/ 125 w 161"/>
                <a:gd name="T79" fmla="*/ 12 h 136"/>
                <a:gd name="T80" fmla="*/ 130 w 161"/>
                <a:gd name="T81" fmla="*/ 17 h 136"/>
                <a:gd name="T82" fmla="*/ 74 w 161"/>
                <a:gd name="T83" fmla="*/ 74 h 136"/>
                <a:gd name="T84" fmla="*/ 48 w 161"/>
                <a:gd name="T85" fmla="*/ 49 h 136"/>
                <a:gd name="T86" fmla="*/ 42 w 161"/>
                <a:gd name="T87" fmla="*/ 46 h 136"/>
                <a:gd name="T88" fmla="*/ 37 w 161"/>
                <a:gd name="T89" fmla="*/ 49 h 136"/>
                <a:gd name="T90" fmla="*/ 3 w 161"/>
                <a:gd name="T91" fmla="*/ 82 h 136"/>
                <a:gd name="T92" fmla="*/ 3 w 161"/>
                <a:gd name="T93" fmla="*/ 94 h 136"/>
                <a:gd name="T94" fmla="*/ 5 w 161"/>
                <a:gd name="T95" fmla="*/ 95 h 136"/>
                <a:gd name="T96" fmla="*/ 10 w 161"/>
                <a:gd name="T97" fmla="*/ 98 h 136"/>
                <a:gd name="T98" fmla="*/ 16 w 161"/>
                <a:gd name="T99" fmla="*/ 95 h 136"/>
                <a:gd name="T100" fmla="*/ 42 w 161"/>
                <a:gd name="T101" fmla="*/ 68 h 136"/>
                <a:gd name="T102" fmla="*/ 68 w 161"/>
                <a:gd name="T103" fmla="*/ 94 h 136"/>
                <a:gd name="T104" fmla="*/ 74 w 161"/>
                <a:gd name="T105" fmla="*/ 96 h 136"/>
                <a:gd name="T106" fmla="*/ 79 w 161"/>
                <a:gd name="T107" fmla="*/ 94 h 136"/>
                <a:gd name="T108" fmla="*/ 143 w 161"/>
                <a:gd name="T109" fmla="*/ 30 h 136"/>
                <a:gd name="T110" fmla="*/ 150 w 161"/>
                <a:gd name="T111" fmla="*/ 38 h 136"/>
                <a:gd name="T112" fmla="*/ 154 w 161"/>
                <a:gd name="T113" fmla="*/ 40 h 136"/>
                <a:gd name="T114" fmla="*/ 156 w 161"/>
                <a:gd name="T115" fmla="*/ 39 h 136"/>
                <a:gd name="T116" fmla="*/ 157 w 161"/>
                <a:gd name="T117" fmla="*/ 38 h 136"/>
                <a:gd name="T118" fmla="*/ 160 w 161"/>
                <a:gd name="T119" fmla="*/ 33 h 136"/>
                <a:gd name="T120" fmla="*/ 161 w 161"/>
                <a:gd name="T121" fmla="*/ 16 h 136"/>
                <a:gd name="T122" fmla="*/ 161 w 161"/>
                <a:gd name="T123" fmla="*/ 6 h 136"/>
                <a:gd name="T124" fmla="*/ 160 w 161"/>
                <a:gd name="T125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136">
                  <a:moveTo>
                    <a:pt x="12" y="108"/>
                  </a:moveTo>
                  <a:cubicBezTo>
                    <a:pt x="12" y="134"/>
                    <a:pt x="12" y="134"/>
                    <a:pt x="12" y="134"/>
                  </a:cubicBezTo>
                  <a:cubicBezTo>
                    <a:pt x="12" y="135"/>
                    <a:pt x="13" y="136"/>
                    <a:pt x="16" y="136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6" y="136"/>
                    <a:pt x="37" y="135"/>
                    <a:pt x="37" y="134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20" y="105"/>
                    <a:pt x="17" y="107"/>
                    <a:pt x="12" y="108"/>
                  </a:cubicBezTo>
                  <a:close/>
                  <a:moveTo>
                    <a:pt x="47" y="87"/>
                  </a:moveTo>
                  <a:cubicBezTo>
                    <a:pt x="47" y="134"/>
                    <a:pt x="47" y="134"/>
                    <a:pt x="47" y="134"/>
                  </a:cubicBezTo>
                  <a:cubicBezTo>
                    <a:pt x="47" y="135"/>
                    <a:pt x="49" y="136"/>
                    <a:pt x="51" y="136"/>
                  </a:cubicBezTo>
                  <a:cubicBezTo>
                    <a:pt x="70" y="136"/>
                    <a:pt x="70" y="136"/>
                    <a:pt x="70" y="136"/>
                  </a:cubicBezTo>
                  <a:cubicBezTo>
                    <a:pt x="71" y="136"/>
                    <a:pt x="73" y="135"/>
                    <a:pt x="73" y="134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69" y="106"/>
                    <a:pt x="64" y="104"/>
                    <a:pt x="62" y="101"/>
                  </a:cubicBezTo>
                  <a:lnTo>
                    <a:pt x="47" y="87"/>
                  </a:lnTo>
                  <a:close/>
                  <a:moveTo>
                    <a:pt x="84" y="103"/>
                  </a:moveTo>
                  <a:cubicBezTo>
                    <a:pt x="84" y="134"/>
                    <a:pt x="84" y="134"/>
                    <a:pt x="84" y="134"/>
                  </a:cubicBezTo>
                  <a:cubicBezTo>
                    <a:pt x="84" y="135"/>
                    <a:pt x="85" y="136"/>
                    <a:pt x="86" y="136"/>
                  </a:cubicBezTo>
                  <a:cubicBezTo>
                    <a:pt x="106" y="136"/>
                    <a:pt x="106" y="136"/>
                    <a:pt x="106" y="136"/>
                  </a:cubicBezTo>
                  <a:cubicBezTo>
                    <a:pt x="108" y="136"/>
                    <a:pt x="110" y="135"/>
                    <a:pt x="110" y="134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5" y="102"/>
                    <a:pt x="84" y="103"/>
                    <a:pt x="84" y="103"/>
                  </a:cubicBezTo>
                  <a:close/>
                  <a:moveTo>
                    <a:pt x="143" y="45"/>
                  </a:moveTo>
                  <a:cubicBezTo>
                    <a:pt x="120" y="69"/>
                    <a:pt x="120" y="69"/>
                    <a:pt x="120" y="69"/>
                  </a:cubicBezTo>
                  <a:cubicBezTo>
                    <a:pt x="120" y="134"/>
                    <a:pt x="120" y="134"/>
                    <a:pt x="120" y="134"/>
                  </a:cubicBezTo>
                  <a:cubicBezTo>
                    <a:pt x="120" y="135"/>
                    <a:pt x="121" y="136"/>
                    <a:pt x="122" y="136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5" y="136"/>
                    <a:pt x="146" y="135"/>
                    <a:pt x="146" y="134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5" y="46"/>
                    <a:pt x="145" y="46"/>
                    <a:pt x="145" y="45"/>
                  </a:cubicBezTo>
                  <a:lnTo>
                    <a:pt x="143" y="45"/>
                  </a:lnTo>
                  <a:close/>
                  <a:moveTo>
                    <a:pt x="160" y="2"/>
                  </a:moveTo>
                  <a:cubicBezTo>
                    <a:pt x="158" y="1"/>
                    <a:pt x="157" y="0"/>
                    <a:pt x="155" y="0"/>
                  </a:cubicBezTo>
                  <a:cubicBezTo>
                    <a:pt x="145" y="1"/>
                    <a:pt x="136" y="1"/>
                    <a:pt x="127" y="1"/>
                  </a:cubicBezTo>
                  <a:cubicBezTo>
                    <a:pt x="125" y="1"/>
                    <a:pt x="124" y="1"/>
                    <a:pt x="123" y="4"/>
                  </a:cubicBezTo>
                  <a:cubicBezTo>
                    <a:pt x="122" y="4"/>
                    <a:pt x="122" y="4"/>
                    <a:pt x="122" y="5"/>
                  </a:cubicBezTo>
                  <a:cubicBezTo>
                    <a:pt x="120" y="7"/>
                    <a:pt x="122" y="10"/>
                    <a:pt x="123" y="11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27" y="15"/>
                    <a:pt x="128" y="16"/>
                    <a:pt x="130" y="17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7" y="48"/>
                    <a:pt x="44" y="46"/>
                    <a:pt x="42" y="46"/>
                  </a:cubicBezTo>
                  <a:cubicBezTo>
                    <a:pt x="41" y="46"/>
                    <a:pt x="38" y="48"/>
                    <a:pt x="37" y="49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0" y="85"/>
                    <a:pt x="0" y="90"/>
                    <a:pt x="3" y="94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6" y="96"/>
                    <a:pt x="8" y="98"/>
                    <a:pt x="10" y="98"/>
                  </a:cubicBezTo>
                  <a:cubicBezTo>
                    <a:pt x="13" y="98"/>
                    <a:pt x="15" y="96"/>
                    <a:pt x="16" y="95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68" y="94"/>
                    <a:pt x="68" y="94"/>
                    <a:pt x="68" y="94"/>
                  </a:cubicBezTo>
                  <a:cubicBezTo>
                    <a:pt x="69" y="95"/>
                    <a:pt x="71" y="96"/>
                    <a:pt x="74" y="96"/>
                  </a:cubicBezTo>
                  <a:cubicBezTo>
                    <a:pt x="76" y="96"/>
                    <a:pt x="78" y="95"/>
                    <a:pt x="79" y="94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50" y="38"/>
                    <a:pt x="150" y="38"/>
                    <a:pt x="150" y="38"/>
                  </a:cubicBezTo>
                  <a:cubicBezTo>
                    <a:pt x="151" y="39"/>
                    <a:pt x="152" y="40"/>
                    <a:pt x="154" y="40"/>
                  </a:cubicBezTo>
                  <a:cubicBezTo>
                    <a:pt x="155" y="40"/>
                    <a:pt x="156" y="39"/>
                    <a:pt x="156" y="39"/>
                  </a:cubicBezTo>
                  <a:cubicBezTo>
                    <a:pt x="157" y="39"/>
                    <a:pt x="157" y="39"/>
                    <a:pt x="157" y="38"/>
                  </a:cubicBezTo>
                  <a:cubicBezTo>
                    <a:pt x="160" y="37"/>
                    <a:pt x="160" y="35"/>
                    <a:pt x="160" y="33"/>
                  </a:cubicBezTo>
                  <a:cubicBezTo>
                    <a:pt x="160" y="27"/>
                    <a:pt x="160" y="22"/>
                    <a:pt x="161" y="16"/>
                  </a:cubicBezTo>
                  <a:cubicBezTo>
                    <a:pt x="161" y="6"/>
                    <a:pt x="161" y="6"/>
                    <a:pt x="161" y="6"/>
                  </a:cubicBezTo>
                  <a:cubicBezTo>
                    <a:pt x="161" y="5"/>
                    <a:pt x="161" y="2"/>
                    <a:pt x="160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Teardrop 26">
              <a:extLst>
                <a:ext uri="{FF2B5EF4-FFF2-40B4-BE49-F238E27FC236}">
                  <a16:creationId xmlns:a16="http://schemas.microsoft.com/office/drawing/2014/main" id="{E257A9C9-CE18-4B73-939C-603E2BA43946}"/>
                </a:ext>
              </a:extLst>
            </p:cNvPr>
            <p:cNvSpPr/>
            <p:nvPr/>
          </p:nvSpPr>
          <p:spPr>
            <a:xfrm rot="2700000">
              <a:off x="4527787" y="2963108"/>
              <a:ext cx="2162186" cy="2162187"/>
            </a:xfrm>
            <a:prstGeom prst="teardrop">
              <a:avLst/>
            </a:prstGeom>
            <a:gradFill>
              <a:gsLst>
                <a:gs pos="0">
                  <a:schemeClr val="accent1">
                    <a:lumMod val="75000"/>
                    <a:alpha val="80000"/>
                  </a:schemeClr>
                </a:gs>
                <a:gs pos="100000">
                  <a:schemeClr val="accent2">
                    <a:alpha val="8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 181">
              <a:extLst>
                <a:ext uri="{FF2B5EF4-FFF2-40B4-BE49-F238E27FC236}">
                  <a16:creationId xmlns:a16="http://schemas.microsoft.com/office/drawing/2014/main" id="{FF45C200-D17C-B361-D09B-364FB0E4AD0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034127" y="3306156"/>
              <a:ext cx="1371600" cy="1354451"/>
            </a:xfrm>
            <a:custGeom>
              <a:avLst/>
              <a:gdLst>
                <a:gd name="T0" fmla="*/ 81 w 160"/>
                <a:gd name="T1" fmla="*/ 43 h 158"/>
                <a:gd name="T2" fmla="*/ 54 w 160"/>
                <a:gd name="T3" fmla="*/ 106 h 158"/>
                <a:gd name="T4" fmla="*/ 64 w 160"/>
                <a:gd name="T5" fmla="*/ 131 h 158"/>
                <a:gd name="T6" fmla="*/ 98 w 160"/>
                <a:gd name="T7" fmla="*/ 127 h 158"/>
                <a:gd name="T8" fmla="*/ 118 w 160"/>
                <a:gd name="T9" fmla="*/ 76 h 158"/>
                <a:gd name="T10" fmla="*/ 81 w 160"/>
                <a:gd name="T11" fmla="*/ 158 h 158"/>
                <a:gd name="T12" fmla="*/ 72 w 160"/>
                <a:gd name="T13" fmla="*/ 153 h 158"/>
                <a:gd name="T14" fmla="*/ 66 w 160"/>
                <a:gd name="T15" fmla="*/ 145 h 158"/>
                <a:gd name="T16" fmla="*/ 92 w 160"/>
                <a:gd name="T17" fmla="*/ 147 h 158"/>
                <a:gd name="T18" fmla="*/ 95 w 160"/>
                <a:gd name="T19" fmla="*/ 136 h 158"/>
                <a:gd name="T20" fmla="*/ 66 w 160"/>
                <a:gd name="T21" fmla="*/ 145 h 158"/>
                <a:gd name="T22" fmla="*/ 86 w 160"/>
                <a:gd name="T23" fmla="*/ 19 h 158"/>
                <a:gd name="T24" fmla="*/ 81 w 160"/>
                <a:gd name="T25" fmla="*/ 0 h 158"/>
                <a:gd name="T26" fmla="*/ 76 w 160"/>
                <a:gd name="T27" fmla="*/ 19 h 158"/>
                <a:gd name="T28" fmla="*/ 32 w 160"/>
                <a:gd name="T29" fmla="*/ 39 h 158"/>
                <a:gd name="T30" fmla="*/ 42 w 160"/>
                <a:gd name="T31" fmla="*/ 36 h 158"/>
                <a:gd name="T32" fmla="*/ 31 w 160"/>
                <a:gd name="T33" fmla="*/ 22 h 158"/>
                <a:gd name="T34" fmla="*/ 22 w 160"/>
                <a:gd name="T35" fmla="*/ 22 h 158"/>
                <a:gd name="T36" fmla="*/ 22 w 160"/>
                <a:gd name="T37" fmla="*/ 29 h 158"/>
                <a:gd name="T38" fmla="*/ 26 w 160"/>
                <a:gd name="T39" fmla="*/ 79 h 158"/>
                <a:gd name="T40" fmla="*/ 6 w 160"/>
                <a:gd name="T41" fmla="*/ 74 h 158"/>
                <a:gd name="T42" fmla="*/ 6 w 160"/>
                <a:gd name="T43" fmla="*/ 85 h 158"/>
                <a:gd name="T44" fmla="*/ 26 w 160"/>
                <a:gd name="T45" fmla="*/ 79 h 158"/>
                <a:gd name="T46" fmla="*/ 33 w 160"/>
                <a:gd name="T47" fmla="*/ 119 h 158"/>
                <a:gd name="T48" fmla="*/ 21 w 160"/>
                <a:gd name="T49" fmla="*/ 133 h 158"/>
                <a:gd name="T50" fmla="*/ 31 w 160"/>
                <a:gd name="T51" fmla="*/ 138 h 158"/>
                <a:gd name="T52" fmla="*/ 43 w 160"/>
                <a:gd name="T53" fmla="*/ 121 h 158"/>
                <a:gd name="T54" fmla="*/ 129 w 160"/>
                <a:gd name="T55" fmla="*/ 119 h 158"/>
                <a:gd name="T56" fmla="*/ 119 w 160"/>
                <a:gd name="T57" fmla="*/ 121 h 158"/>
                <a:gd name="T58" fmla="*/ 131 w 160"/>
                <a:gd name="T59" fmla="*/ 138 h 158"/>
                <a:gd name="T60" fmla="*/ 141 w 160"/>
                <a:gd name="T61" fmla="*/ 133 h 158"/>
                <a:gd name="T62" fmla="*/ 129 w 160"/>
                <a:gd name="T63" fmla="*/ 119 h 158"/>
                <a:gd name="T64" fmla="*/ 141 w 160"/>
                <a:gd name="T65" fmla="*/ 74 h 158"/>
                <a:gd name="T66" fmla="*/ 141 w 160"/>
                <a:gd name="T67" fmla="*/ 85 h 158"/>
                <a:gd name="T68" fmla="*/ 160 w 160"/>
                <a:gd name="T69" fmla="*/ 79 h 158"/>
                <a:gd name="T70" fmla="*/ 120 w 160"/>
                <a:gd name="T71" fmla="*/ 39 h 158"/>
                <a:gd name="T72" fmla="*/ 139 w 160"/>
                <a:gd name="T73" fmla="*/ 29 h 158"/>
                <a:gd name="T74" fmla="*/ 136 w 160"/>
                <a:gd name="T75" fmla="*/ 19 h 158"/>
                <a:gd name="T76" fmla="*/ 120 w 160"/>
                <a:gd name="T77" fmla="*/ 32 h 158"/>
                <a:gd name="T78" fmla="*/ 120 w 160"/>
                <a:gd name="T79" fmla="*/ 3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0" h="158">
                  <a:moveTo>
                    <a:pt x="85" y="43"/>
                  </a:moveTo>
                  <a:cubicBezTo>
                    <a:pt x="81" y="43"/>
                    <a:pt x="81" y="43"/>
                    <a:pt x="81" y="43"/>
                  </a:cubicBezTo>
                  <a:cubicBezTo>
                    <a:pt x="65" y="43"/>
                    <a:pt x="52" y="51"/>
                    <a:pt x="47" y="66"/>
                  </a:cubicBezTo>
                  <a:cubicBezTo>
                    <a:pt x="40" y="79"/>
                    <a:pt x="44" y="95"/>
                    <a:pt x="54" y="106"/>
                  </a:cubicBezTo>
                  <a:cubicBezTo>
                    <a:pt x="60" y="111"/>
                    <a:pt x="64" y="118"/>
                    <a:pt x="64" y="127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98" y="131"/>
                    <a:pt x="98" y="131"/>
                    <a:pt x="98" y="131"/>
                  </a:cubicBezTo>
                  <a:cubicBezTo>
                    <a:pt x="98" y="127"/>
                    <a:pt x="98" y="127"/>
                    <a:pt x="98" y="127"/>
                  </a:cubicBezTo>
                  <a:cubicBezTo>
                    <a:pt x="98" y="118"/>
                    <a:pt x="101" y="111"/>
                    <a:pt x="107" y="106"/>
                  </a:cubicBezTo>
                  <a:cubicBezTo>
                    <a:pt x="116" y="98"/>
                    <a:pt x="119" y="87"/>
                    <a:pt x="118" y="76"/>
                  </a:cubicBezTo>
                  <a:cubicBezTo>
                    <a:pt x="116" y="59"/>
                    <a:pt x="102" y="45"/>
                    <a:pt x="85" y="43"/>
                  </a:cubicBezTo>
                  <a:close/>
                  <a:moveTo>
                    <a:pt x="81" y="158"/>
                  </a:moveTo>
                  <a:cubicBezTo>
                    <a:pt x="85" y="158"/>
                    <a:pt x="88" y="157"/>
                    <a:pt x="89" y="153"/>
                  </a:cubicBezTo>
                  <a:cubicBezTo>
                    <a:pt x="72" y="153"/>
                    <a:pt x="72" y="153"/>
                    <a:pt x="72" y="153"/>
                  </a:cubicBezTo>
                  <a:cubicBezTo>
                    <a:pt x="74" y="157"/>
                    <a:pt x="77" y="158"/>
                    <a:pt x="81" y="158"/>
                  </a:cubicBezTo>
                  <a:close/>
                  <a:moveTo>
                    <a:pt x="66" y="145"/>
                  </a:moveTo>
                  <a:cubicBezTo>
                    <a:pt x="66" y="146"/>
                    <a:pt x="68" y="147"/>
                    <a:pt x="69" y="147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4" y="147"/>
                    <a:pt x="95" y="146"/>
                    <a:pt x="95" y="145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66" y="136"/>
                    <a:pt x="66" y="136"/>
                    <a:pt x="66" y="136"/>
                  </a:cubicBezTo>
                  <a:lnTo>
                    <a:pt x="66" y="145"/>
                  </a:lnTo>
                  <a:close/>
                  <a:moveTo>
                    <a:pt x="81" y="25"/>
                  </a:moveTo>
                  <a:cubicBezTo>
                    <a:pt x="83" y="25"/>
                    <a:pt x="86" y="23"/>
                    <a:pt x="86" y="19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6" y="2"/>
                    <a:pt x="83" y="0"/>
                    <a:pt x="81" y="0"/>
                  </a:cubicBezTo>
                  <a:cubicBezTo>
                    <a:pt x="78" y="0"/>
                    <a:pt x="76" y="2"/>
                    <a:pt x="76" y="6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23"/>
                    <a:pt x="78" y="25"/>
                    <a:pt x="81" y="25"/>
                  </a:cubicBezTo>
                  <a:close/>
                  <a:moveTo>
                    <a:pt x="32" y="39"/>
                  </a:moveTo>
                  <a:cubicBezTo>
                    <a:pt x="35" y="42"/>
                    <a:pt x="38" y="42"/>
                    <a:pt x="41" y="39"/>
                  </a:cubicBezTo>
                  <a:cubicBezTo>
                    <a:pt x="42" y="39"/>
                    <a:pt x="42" y="37"/>
                    <a:pt x="42" y="36"/>
                  </a:cubicBezTo>
                  <a:cubicBezTo>
                    <a:pt x="42" y="34"/>
                    <a:pt x="42" y="33"/>
                    <a:pt x="41" y="3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0" y="20"/>
                    <a:pt x="29" y="19"/>
                    <a:pt x="26" y="19"/>
                  </a:cubicBezTo>
                  <a:cubicBezTo>
                    <a:pt x="25" y="19"/>
                    <a:pt x="24" y="20"/>
                    <a:pt x="22" y="22"/>
                  </a:cubicBezTo>
                  <a:cubicBezTo>
                    <a:pt x="21" y="22"/>
                    <a:pt x="21" y="24"/>
                    <a:pt x="21" y="25"/>
                  </a:cubicBezTo>
                  <a:cubicBezTo>
                    <a:pt x="21" y="27"/>
                    <a:pt x="21" y="28"/>
                    <a:pt x="22" y="29"/>
                  </a:cubicBezTo>
                  <a:lnTo>
                    <a:pt x="32" y="39"/>
                  </a:lnTo>
                  <a:close/>
                  <a:moveTo>
                    <a:pt x="26" y="79"/>
                  </a:moveTo>
                  <a:cubicBezTo>
                    <a:pt x="26" y="77"/>
                    <a:pt x="24" y="74"/>
                    <a:pt x="21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4"/>
                    <a:pt x="0" y="77"/>
                    <a:pt x="0" y="79"/>
                  </a:cubicBezTo>
                  <a:cubicBezTo>
                    <a:pt x="0" y="82"/>
                    <a:pt x="3" y="85"/>
                    <a:pt x="6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4" y="85"/>
                    <a:pt x="26" y="82"/>
                    <a:pt x="26" y="79"/>
                  </a:cubicBezTo>
                  <a:close/>
                  <a:moveTo>
                    <a:pt x="39" y="118"/>
                  </a:moveTo>
                  <a:cubicBezTo>
                    <a:pt x="36" y="116"/>
                    <a:pt x="34" y="118"/>
                    <a:pt x="33" y="119"/>
                  </a:cubicBezTo>
                  <a:cubicBezTo>
                    <a:pt x="22" y="129"/>
                    <a:pt x="22" y="129"/>
                    <a:pt x="22" y="129"/>
                  </a:cubicBezTo>
                  <a:cubicBezTo>
                    <a:pt x="21" y="130"/>
                    <a:pt x="21" y="131"/>
                    <a:pt x="21" y="133"/>
                  </a:cubicBezTo>
                  <a:cubicBezTo>
                    <a:pt x="21" y="135"/>
                    <a:pt x="21" y="136"/>
                    <a:pt x="22" y="138"/>
                  </a:cubicBezTo>
                  <a:cubicBezTo>
                    <a:pt x="25" y="139"/>
                    <a:pt x="29" y="139"/>
                    <a:pt x="31" y="138"/>
                  </a:cubicBezTo>
                  <a:cubicBezTo>
                    <a:pt x="41" y="126"/>
                    <a:pt x="41" y="126"/>
                    <a:pt x="41" y="126"/>
                  </a:cubicBezTo>
                  <a:cubicBezTo>
                    <a:pt x="43" y="125"/>
                    <a:pt x="44" y="124"/>
                    <a:pt x="43" y="121"/>
                  </a:cubicBezTo>
                  <a:cubicBezTo>
                    <a:pt x="43" y="119"/>
                    <a:pt x="40" y="118"/>
                    <a:pt x="39" y="118"/>
                  </a:cubicBezTo>
                  <a:close/>
                  <a:moveTo>
                    <a:pt x="129" y="119"/>
                  </a:moveTo>
                  <a:cubicBezTo>
                    <a:pt x="128" y="118"/>
                    <a:pt x="125" y="116"/>
                    <a:pt x="123" y="118"/>
                  </a:cubicBezTo>
                  <a:cubicBezTo>
                    <a:pt x="122" y="118"/>
                    <a:pt x="120" y="119"/>
                    <a:pt x="119" y="121"/>
                  </a:cubicBezTo>
                  <a:cubicBezTo>
                    <a:pt x="119" y="124"/>
                    <a:pt x="119" y="125"/>
                    <a:pt x="120" y="126"/>
                  </a:cubicBezTo>
                  <a:cubicBezTo>
                    <a:pt x="131" y="138"/>
                    <a:pt x="131" y="138"/>
                    <a:pt x="131" y="138"/>
                  </a:cubicBezTo>
                  <a:cubicBezTo>
                    <a:pt x="133" y="139"/>
                    <a:pt x="136" y="139"/>
                    <a:pt x="139" y="138"/>
                  </a:cubicBezTo>
                  <a:cubicBezTo>
                    <a:pt x="140" y="136"/>
                    <a:pt x="141" y="135"/>
                    <a:pt x="141" y="133"/>
                  </a:cubicBezTo>
                  <a:cubicBezTo>
                    <a:pt x="141" y="131"/>
                    <a:pt x="140" y="130"/>
                    <a:pt x="139" y="129"/>
                  </a:cubicBezTo>
                  <a:lnTo>
                    <a:pt x="129" y="119"/>
                  </a:lnTo>
                  <a:close/>
                  <a:moveTo>
                    <a:pt x="154" y="74"/>
                  </a:moveTo>
                  <a:cubicBezTo>
                    <a:pt x="141" y="74"/>
                    <a:pt x="141" y="74"/>
                    <a:pt x="141" y="74"/>
                  </a:cubicBezTo>
                  <a:cubicBezTo>
                    <a:pt x="138" y="74"/>
                    <a:pt x="135" y="77"/>
                    <a:pt x="135" y="79"/>
                  </a:cubicBezTo>
                  <a:cubicBezTo>
                    <a:pt x="135" y="82"/>
                    <a:pt x="138" y="85"/>
                    <a:pt x="141" y="85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58" y="85"/>
                    <a:pt x="160" y="82"/>
                    <a:pt x="160" y="79"/>
                  </a:cubicBezTo>
                  <a:cubicBezTo>
                    <a:pt x="160" y="77"/>
                    <a:pt x="158" y="74"/>
                    <a:pt x="154" y="74"/>
                  </a:cubicBezTo>
                  <a:close/>
                  <a:moveTo>
                    <a:pt x="120" y="39"/>
                  </a:moveTo>
                  <a:cubicBezTo>
                    <a:pt x="123" y="42"/>
                    <a:pt x="126" y="42"/>
                    <a:pt x="129" y="39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40" y="28"/>
                    <a:pt x="141" y="25"/>
                    <a:pt x="140" y="24"/>
                  </a:cubicBezTo>
                  <a:cubicBezTo>
                    <a:pt x="140" y="22"/>
                    <a:pt x="139" y="20"/>
                    <a:pt x="136" y="19"/>
                  </a:cubicBezTo>
                  <a:cubicBezTo>
                    <a:pt x="134" y="19"/>
                    <a:pt x="133" y="19"/>
                    <a:pt x="131" y="22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19" y="33"/>
                    <a:pt x="119" y="34"/>
                    <a:pt x="119" y="36"/>
                  </a:cubicBezTo>
                  <a:cubicBezTo>
                    <a:pt x="119" y="37"/>
                    <a:pt x="119" y="39"/>
                    <a:pt x="120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0234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EBE395-5D9C-26DA-6130-003CD2171074}"/>
              </a:ext>
            </a:extLst>
          </p:cNvPr>
          <p:cNvSpPr/>
          <p:nvPr/>
        </p:nvSpPr>
        <p:spPr>
          <a:xfrm>
            <a:off x="-170437" y="2768686"/>
            <a:ext cx="12532873" cy="7279171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BB843D-35B9-64C0-A2D6-EC4745019462}"/>
              </a:ext>
            </a:extLst>
          </p:cNvPr>
          <p:cNvSpPr txBox="1"/>
          <p:nvPr/>
        </p:nvSpPr>
        <p:spPr>
          <a:xfrm>
            <a:off x="532164" y="520280"/>
            <a:ext cx="7540061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44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21. Zielonym zamówieniem </a:t>
            </a:r>
            <a:br>
              <a:rPr lang="pl-PL" sz="44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pl-PL" sz="44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może być zamówienie </a:t>
            </a:r>
            <a:br>
              <a:rPr lang="pl-PL" sz="44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pl-PL" sz="44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na zakupy:</a:t>
            </a:r>
            <a:endParaRPr lang="en-US" sz="44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7" name="Google Shape;88;p30">
            <a:extLst>
              <a:ext uri="{FF2B5EF4-FFF2-40B4-BE49-F238E27FC236}">
                <a16:creationId xmlns:a16="http://schemas.microsoft.com/office/drawing/2014/main" id="{68E0B17A-91D9-049D-508F-6E42F9A2541F}"/>
              </a:ext>
            </a:extLst>
          </p:cNvPr>
          <p:cNvSpPr txBox="1"/>
          <p:nvPr/>
        </p:nvSpPr>
        <p:spPr>
          <a:xfrm>
            <a:off x="938671" y="2880388"/>
            <a:ext cx="3802782" cy="61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komputerów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monitorów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tabletów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smartfonów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oraz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innego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sprzętu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elektrycznego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elektronicznego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4" name="Symbol zastępczy obrazu 12">
            <a:extLst>
              <a:ext uri="{FF2B5EF4-FFF2-40B4-BE49-F238E27FC236}">
                <a16:creationId xmlns:a16="http://schemas.microsoft.com/office/drawing/2014/main" id="{C9C7C579-CE20-D33A-79A9-6B86F5CA6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8" r="27398"/>
          <a:stretch/>
        </p:blipFill>
        <p:spPr>
          <a:xfrm>
            <a:off x="9420663" y="2768686"/>
            <a:ext cx="2771338" cy="4089315"/>
          </a:xfrm>
          <a:custGeom>
            <a:avLst/>
            <a:gdLst>
              <a:gd name="connsiteX0" fmla="*/ 0 w 3703391"/>
              <a:gd name="connsiteY0" fmla="*/ 0 h 5464628"/>
              <a:gd name="connsiteX1" fmla="*/ 3703391 w 3703391"/>
              <a:gd name="connsiteY1" fmla="*/ 0 h 5464628"/>
              <a:gd name="connsiteX2" fmla="*/ 3703391 w 3703391"/>
              <a:gd name="connsiteY2" fmla="*/ 5464628 h 5464628"/>
              <a:gd name="connsiteX3" fmla="*/ 0 w 3703391"/>
              <a:gd name="connsiteY3" fmla="*/ 5464628 h 546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3391" h="5464628">
                <a:moveTo>
                  <a:pt x="0" y="0"/>
                </a:moveTo>
                <a:lnTo>
                  <a:pt x="3703391" y="0"/>
                </a:lnTo>
                <a:lnTo>
                  <a:pt x="3703391" y="5464628"/>
                </a:lnTo>
                <a:lnTo>
                  <a:pt x="0" y="5464628"/>
                </a:lnTo>
                <a:close/>
              </a:path>
            </a:pathLst>
          </a:custGeom>
        </p:spPr>
      </p:pic>
      <p:sp>
        <p:nvSpPr>
          <p:cNvPr id="45" name="Rectangle 38">
            <a:extLst>
              <a:ext uri="{FF2B5EF4-FFF2-40B4-BE49-F238E27FC236}">
                <a16:creationId xmlns:a16="http://schemas.microsoft.com/office/drawing/2014/main" id="{6DE22188-34F2-A143-C831-44C8C34AC0E4}"/>
              </a:ext>
            </a:extLst>
          </p:cNvPr>
          <p:cNvSpPr/>
          <p:nvPr/>
        </p:nvSpPr>
        <p:spPr>
          <a:xfrm>
            <a:off x="11400303" y="2768687"/>
            <a:ext cx="791699" cy="4089313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9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Obraz 49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C3F26572-ECAE-543D-99E2-81221AE1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017" y="288481"/>
            <a:ext cx="2136127" cy="965596"/>
          </a:xfrm>
          <a:prstGeom prst="rect">
            <a:avLst/>
          </a:prstGeom>
        </p:spPr>
      </p:pic>
      <p:grpSp>
        <p:nvGrpSpPr>
          <p:cNvPr id="51" name="Grupa 50">
            <a:extLst>
              <a:ext uri="{FF2B5EF4-FFF2-40B4-BE49-F238E27FC236}">
                <a16:creationId xmlns:a16="http://schemas.microsoft.com/office/drawing/2014/main" id="{C9BD343E-E976-B0EA-D4E1-49DA64DFA974}"/>
              </a:ext>
            </a:extLst>
          </p:cNvPr>
          <p:cNvGrpSpPr/>
          <p:nvPr/>
        </p:nvGrpSpPr>
        <p:grpSpPr>
          <a:xfrm>
            <a:off x="8854555" y="305554"/>
            <a:ext cx="838462" cy="830162"/>
            <a:chOff x="4527786" y="1890615"/>
            <a:chExt cx="4348457" cy="4305412"/>
          </a:xfrm>
        </p:grpSpPr>
        <p:sp>
          <p:nvSpPr>
            <p:cNvPr id="52" name="Teardrop 4">
              <a:extLst>
                <a:ext uri="{FF2B5EF4-FFF2-40B4-BE49-F238E27FC236}">
                  <a16:creationId xmlns:a16="http://schemas.microsoft.com/office/drawing/2014/main" id="{0D3D338A-B2EF-C8EF-14B3-6DBD4B9CA979}"/>
                </a:ext>
              </a:extLst>
            </p:cNvPr>
            <p:cNvSpPr/>
            <p:nvPr/>
          </p:nvSpPr>
          <p:spPr>
            <a:xfrm rot="8100000">
              <a:off x="6361581" y="1890615"/>
              <a:ext cx="1720668" cy="1720667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Teardrop 6">
              <a:extLst>
                <a:ext uri="{FF2B5EF4-FFF2-40B4-BE49-F238E27FC236}">
                  <a16:creationId xmlns:a16="http://schemas.microsoft.com/office/drawing/2014/main" id="{0D6FC8A8-E8FD-8134-6B72-6E437596FAC7}"/>
                </a:ext>
              </a:extLst>
            </p:cNvPr>
            <p:cNvSpPr/>
            <p:nvPr/>
          </p:nvSpPr>
          <p:spPr>
            <a:xfrm rot="13500000">
              <a:off x="7578967" y="3394683"/>
              <a:ext cx="1297275" cy="1297276"/>
            </a:xfrm>
            <a:prstGeom prst="teardrop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>
                    <a:lumMod val="75000"/>
                  </a:schemeClr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Teardrop 7">
              <a:extLst>
                <a:ext uri="{FF2B5EF4-FFF2-40B4-BE49-F238E27FC236}">
                  <a16:creationId xmlns:a16="http://schemas.microsoft.com/office/drawing/2014/main" id="{90165624-32C2-9610-D8D5-5BE970BCD6AB}"/>
                </a:ext>
              </a:extLst>
            </p:cNvPr>
            <p:cNvSpPr/>
            <p:nvPr/>
          </p:nvSpPr>
          <p:spPr>
            <a:xfrm rot="18900000">
              <a:off x="6361580" y="4475360"/>
              <a:ext cx="1720668" cy="1720667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id="{26792ABE-0012-934A-50BD-BBC8032A9A1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5" y="2293748"/>
              <a:ext cx="914400" cy="914400"/>
            </a:xfrm>
            <a:custGeom>
              <a:avLst/>
              <a:gdLst>
                <a:gd name="T0" fmla="*/ 153 w 160"/>
                <a:gd name="T1" fmla="*/ 65 h 160"/>
                <a:gd name="T2" fmla="*/ 142 w 160"/>
                <a:gd name="T3" fmla="*/ 64 h 160"/>
                <a:gd name="T4" fmla="*/ 134 w 160"/>
                <a:gd name="T5" fmla="*/ 56 h 160"/>
                <a:gd name="T6" fmla="*/ 136 w 160"/>
                <a:gd name="T7" fmla="*/ 46 h 160"/>
                <a:gd name="T8" fmla="*/ 140 w 160"/>
                <a:gd name="T9" fmla="*/ 38 h 160"/>
                <a:gd name="T10" fmla="*/ 140 w 160"/>
                <a:gd name="T11" fmla="*/ 27 h 160"/>
                <a:gd name="T12" fmla="*/ 131 w 160"/>
                <a:gd name="T13" fmla="*/ 19 h 160"/>
                <a:gd name="T14" fmla="*/ 121 w 160"/>
                <a:gd name="T15" fmla="*/ 17 h 160"/>
                <a:gd name="T16" fmla="*/ 113 w 160"/>
                <a:gd name="T17" fmla="*/ 24 h 160"/>
                <a:gd name="T18" fmla="*/ 102 w 160"/>
                <a:gd name="T19" fmla="*/ 24 h 160"/>
                <a:gd name="T20" fmla="*/ 96 w 160"/>
                <a:gd name="T21" fmla="*/ 16 h 160"/>
                <a:gd name="T22" fmla="*/ 94 w 160"/>
                <a:gd name="T23" fmla="*/ 6 h 160"/>
                <a:gd name="T24" fmla="*/ 86 w 160"/>
                <a:gd name="T25" fmla="*/ 0 h 160"/>
                <a:gd name="T26" fmla="*/ 73 w 160"/>
                <a:gd name="T27" fmla="*/ 0 h 160"/>
                <a:gd name="T28" fmla="*/ 65 w 160"/>
                <a:gd name="T29" fmla="*/ 6 h 160"/>
                <a:gd name="T30" fmla="*/ 64 w 160"/>
                <a:gd name="T31" fmla="*/ 16 h 160"/>
                <a:gd name="T32" fmla="*/ 57 w 160"/>
                <a:gd name="T33" fmla="*/ 24 h 160"/>
                <a:gd name="T34" fmla="*/ 46 w 160"/>
                <a:gd name="T35" fmla="*/ 24 h 160"/>
                <a:gd name="T36" fmla="*/ 38 w 160"/>
                <a:gd name="T37" fmla="*/ 17 h 160"/>
                <a:gd name="T38" fmla="*/ 27 w 160"/>
                <a:gd name="T39" fmla="*/ 19 h 160"/>
                <a:gd name="T40" fmla="*/ 19 w 160"/>
                <a:gd name="T41" fmla="*/ 27 h 160"/>
                <a:gd name="T42" fmla="*/ 17 w 160"/>
                <a:gd name="T43" fmla="*/ 38 h 160"/>
                <a:gd name="T44" fmla="*/ 24 w 160"/>
                <a:gd name="T45" fmla="*/ 46 h 160"/>
                <a:gd name="T46" fmla="*/ 24 w 160"/>
                <a:gd name="T47" fmla="*/ 56 h 160"/>
                <a:gd name="T48" fmla="*/ 16 w 160"/>
                <a:gd name="T49" fmla="*/ 64 h 160"/>
                <a:gd name="T50" fmla="*/ 6 w 160"/>
                <a:gd name="T51" fmla="*/ 65 h 160"/>
                <a:gd name="T52" fmla="*/ 0 w 160"/>
                <a:gd name="T53" fmla="*/ 73 h 160"/>
                <a:gd name="T54" fmla="*/ 0 w 160"/>
                <a:gd name="T55" fmla="*/ 86 h 160"/>
                <a:gd name="T56" fmla="*/ 6 w 160"/>
                <a:gd name="T57" fmla="*/ 93 h 160"/>
                <a:gd name="T58" fmla="*/ 16 w 160"/>
                <a:gd name="T59" fmla="*/ 96 h 160"/>
                <a:gd name="T60" fmla="*/ 24 w 160"/>
                <a:gd name="T61" fmla="*/ 102 h 160"/>
                <a:gd name="T62" fmla="*/ 24 w 160"/>
                <a:gd name="T63" fmla="*/ 113 h 160"/>
                <a:gd name="T64" fmla="*/ 17 w 160"/>
                <a:gd name="T65" fmla="*/ 121 h 160"/>
                <a:gd name="T66" fmla="*/ 19 w 160"/>
                <a:gd name="T67" fmla="*/ 131 h 160"/>
                <a:gd name="T68" fmla="*/ 27 w 160"/>
                <a:gd name="T69" fmla="*/ 141 h 160"/>
                <a:gd name="T70" fmla="*/ 38 w 160"/>
                <a:gd name="T71" fmla="*/ 141 h 160"/>
                <a:gd name="T72" fmla="*/ 46 w 160"/>
                <a:gd name="T73" fmla="*/ 136 h 160"/>
                <a:gd name="T74" fmla="*/ 57 w 160"/>
                <a:gd name="T75" fmla="*/ 134 h 160"/>
                <a:gd name="T76" fmla="*/ 64 w 160"/>
                <a:gd name="T77" fmla="*/ 142 h 160"/>
                <a:gd name="T78" fmla="*/ 65 w 160"/>
                <a:gd name="T79" fmla="*/ 153 h 160"/>
                <a:gd name="T80" fmla="*/ 73 w 160"/>
                <a:gd name="T81" fmla="*/ 160 h 160"/>
                <a:gd name="T82" fmla="*/ 86 w 160"/>
                <a:gd name="T83" fmla="*/ 160 h 160"/>
                <a:gd name="T84" fmla="*/ 94 w 160"/>
                <a:gd name="T85" fmla="*/ 153 h 160"/>
                <a:gd name="T86" fmla="*/ 96 w 160"/>
                <a:gd name="T87" fmla="*/ 142 h 160"/>
                <a:gd name="T88" fmla="*/ 102 w 160"/>
                <a:gd name="T89" fmla="*/ 134 h 160"/>
                <a:gd name="T90" fmla="*/ 113 w 160"/>
                <a:gd name="T91" fmla="*/ 136 h 160"/>
                <a:gd name="T92" fmla="*/ 121 w 160"/>
                <a:gd name="T93" fmla="*/ 141 h 160"/>
                <a:gd name="T94" fmla="*/ 131 w 160"/>
                <a:gd name="T95" fmla="*/ 141 h 160"/>
                <a:gd name="T96" fmla="*/ 140 w 160"/>
                <a:gd name="T97" fmla="*/ 131 h 160"/>
                <a:gd name="T98" fmla="*/ 140 w 160"/>
                <a:gd name="T99" fmla="*/ 121 h 160"/>
                <a:gd name="T100" fmla="*/ 136 w 160"/>
                <a:gd name="T101" fmla="*/ 113 h 160"/>
                <a:gd name="T102" fmla="*/ 134 w 160"/>
                <a:gd name="T103" fmla="*/ 102 h 160"/>
                <a:gd name="T104" fmla="*/ 142 w 160"/>
                <a:gd name="T105" fmla="*/ 96 h 160"/>
                <a:gd name="T106" fmla="*/ 153 w 160"/>
                <a:gd name="T107" fmla="*/ 93 h 160"/>
                <a:gd name="T108" fmla="*/ 160 w 160"/>
                <a:gd name="T109" fmla="*/ 86 h 160"/>
                <a:gd name="T110" fmla="*/ 160 w 160"/>
                <a:gd name="T111" fmla="*/ 73 h 160"/>
                <a:gd name="T112" fmla="*/ 153 w 160"/>
                <a:gd name="T113" fmla="*/ 65 h 160"/>
                <a:gd name="T114" fmla="*/ 80 w 160"/>
                <a:gd name="T115" fmla="*/ 109 h 160"/>
                <a:gd name="T116" fmla="*/ 51 w 160"/>
                <a:gd name="T117" fmla="*/ 80 h 160"/>
                <a:gd name="T118" fmla="*/ 80 w 160"/>
                <a:gd name="T119" fmla="*/ 51 h 160"/>
                <a:gd name="T120" fmla="*/ 108 w 160"/>
                <a:gd name="T121" fmla="*/ 80 h 160"/>
                <a:gd name="T122" fmla="*/ 80 w 160"/>
                <a:gd name="T123" fmla="*/ 10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" h="160">
                  <a:moveTo>
                    <a:pt x="153" y="65"/>
                  </a:moveTo>
                  <a:cubicBezTo>
                    <a:pt x="142" y="64"/>
                    <a:pt x="142" y="64"/>
                    <a:pt x="142" y="64"/>
                  </a:cubicBezTo>
                  <a:cubicBezTo>
                    <a:pt x="139" y="64"/>
                    <a:pt x="136" y="61"/>
                    <a:pt x="134" y="56"/>
                  </a:cubicBezTo>
                  <a:cubicBezTo>
                    <a:pt x="132" y="53"/>
                    <a:pt x="132" y="48"/>
                    <a:pt x="136" y="46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4" y="35"/>
                    <a:pt x="144" y="30"/>
                    <a:pt x="140" y="27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9" y="16"/>
                    <a:pt x="124" y="16"/>
                    <a:pt x="121" y="17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0" y="25"/>
                    <a:pt x="105" y="25"/>
                    <a:pt x="102" y="24"/>
                  </a:cubicBezTo>
                  <a:cubicBezTo>
                    <a:pt x="99" y="22"/>
                    <a:pt x="96" y="19"/>
                    <a:pt x="96" y="1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2" y="3"/>
                    <a:pt x="89" y="0"/>
                    <a:pt x="86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0" y="0"/>
                    <a:pt x="65" y="3"/>
                    <a:pt x="65" y="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19"/>
                    <a:pt x="60" y="22"/>
                    <a:pt x="57" y="24"/>
                  </a:cubicBezTo>
                  <a:cubicBezTo>
                    <a:pt x="52" y="25"/>
                    <a:pt x="48" y="25"/>
                    <a:pt x="46" y="24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5" y="16"/>
                    <a:pt x="30" y="16"/>
                    <a:pt x="27" y="19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6" y="30"/>
                    <a:pt x="16" y="35"/>
                    <a:pt x="17" y="3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8"/>
                    <a:pt x="25" y="53"/>
                    <a:pt x="24" y="56"/>
                  </a:cubicBezTo>
                  <a:cubicBezTo>
                    <a:pt x="24" y="61"/>
                    <a:pt x="19" y="64"/>
                    <a:pt x="16" y="64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3" y="65"/>
                    <a:pt x="0" y="69"/>
                    <a:pt x="0" y="7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9"/>
                    <a:pt x="3" y="93"/>
                    <a:pt x="6" y="93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9" y="96"/>
                    <a:pt x="24" y="99"/>
                    <a:pt x="24" y="102"/>
                  </a:cubicBezTo>
                  <a:cubicBezTo>
                    <a:pt x="25" y="105"/>
                    <a:pt x="25" y="110"/>
                    <a:pt x="24" y="113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16" y="125"/>
                    <a:pt x="16" y="129"/>
                    <a:pt x="19" y="131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30" y="142"/>
                    <a:pt x="35" y="144"/>
                    <a:pt x="38" y="141"/>
                  </a:cubicBezTo>
                  <a:cubicBezTo>
                    <a:pt x="46" y="136"/>
                    <a:pt x="46" y="136"/>
                    <a:pt x="46" y="136"/>
                  </a:cubicBezTo>
                  <a:cubicBezTo>
                    <a:pt x="48" y="133"/>
                    <a:pt x="52" y="133"/>
                    <a:pt x="57" y="134"/>
                  </a:cubicBezTo>
                  <a:cubicBezTo>
                    <a:pt x="60" y="136"/>
                    <a:pt x="64" y="139"/>
                    <a:pt x="64" y="142"/>
                  </a:cubicBezTo>
                  <a:cubicBezTo>
                    <a:pt x="65" y="153"/>
                    <a:pt x="65" y="153"/>
                    <a:pt x="65" y="153"/>
                  </a:cubicBezTo>
                  <a:cubicBezTo>
                    <a:pt x="65" y="157"/>
                    <a:pt x="70" y="160"/>
                    <a:pt x="73" y="160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9" y="160"/>
                    <a:pt x="92" y="157"/>
                    <a:pt x="94" y="153"/>
                  </a:cubicBezTo>
                  <a:cubicBezTo>
                    <a:pt x="96" y="142"/>
                    <a:pt x="96" y="142"/>
                    <a:pt x="96" y="142"/>
                  </a:cubicBezTo>
                  <a:cubicBezTo>
                    <a:pt x="96" y="139"/>
                    <a:pt x="99" y="136"/>
                    <a:pt x="102" y="134"/>
                  </a:cubicBezTo>
                  <a:cubicBezTo>
                    <a:pt x="105" y="133"/>
                    <a:pt x="110" y="133"/>
                    <a:pt x="113" y="136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4" y="144"/>
                    <a:pt x="129" y="142"/>
                    <a:pt x="131" y="141"/>
                  </a:cubicBezTo>
                  <a:cubicBezTo>
                    <a:pt x="140" y="131"/>
                    <a:pt x="140" y="131"/>
                    <a:pt x="140" y="131"/>
                  </a:cubicBezTo>
                  <a:cubicBezTo>
                    <a:pt x="144" y="129"/>
                    <a:pt x="144" y="125"/>
                    <a:pt x="140" y="121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2" y="110"/>
                    <a:pt x="132" y="105"/>
                    <a:pt x="134" y="102"/>
                  </a:cubicBezTo>
                  <a:cubicBezTo>
                    <a:pt x="136" y="99"/>
                    <a:pt x="139" y="96"/>
                    <a:pt x="142" y="96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156" y="93"/>
                    <a:pt x="160" y="89"/>
                    <a:pt x="160" y="86"/>
                  </a:cubicBezTo>
                  <a:cubicBezTo>
                    <a:pt x="160" y="73"/>
                    <a:pt x="160" y="73"/>
                    <a:pt x="160" y="73"/>
                  </a:cubicBezTo>
                  <a:cubicBezTo>
                    <a:pt x="160" y="69"/>
                    <a:pt x="156" y="65"/>
                    <a:pt x="153" y="65"/>
                  </a:cubicBezTo>
                  <a:close/>
                  <a:moveTo>
                    <a:pt x="80" y="109"/>
                  </a:moveTo>
                  <a:cubicBezTo>
                    <a:pt x="64" y="109"/>
                    <a:pt x="51" y="96"/>
                    <a:pt x="51" y="80"/>
                  </a:cubicBezTo>
                  <a:cubicBezTo>
                    <a:pt x="51" y="64"/>
                    <a:pt x="64" y="51"/>
                    <a:pt x="80" y="51"/>
                  </a:cubicBezTo>
                  <a:cubicBezTo>
                    <a:pt x="96" y="51"/>
                    <a:pt x="108" y="64"/>
                    <a:pt x="108" y="80"/>
                  </a:cubicBezTo>
                  <a:cubicBezTo>
                    <a:pt x="108" y="96"/>
                    <a:pt x="96" y="109"/>
                    <a:pt x="80" y="10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95">
              <a:extLst>
                <a:ext uri="{FF2B5EF4-FFF2-40B4-BE49-F238E27FC236}">
                  <a16:creationId xmlns:a16="http://schemas.microsoft.com/office/drawing/2014/main" id="{8F99C7D5-133B-FD5B-DB11-D045E4EDC53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4" y="4927071"/>
              <a:ext cx="914400" cy="817244"/>
            </a:xfrm>
            <a:custGeom>
              <a:avLst/>
              <a:gdLst>
                <a:gd name="T0" fmla="*/ 133 w 160"/>
                <a:gd name="T1" fmla="*/ 24 h 143"/>
                <a:gd name="T2" fmla="*/ 160 w 160"/>
                <a:gd name="T3" fmla="*/ 0 h 143"/>
                <a:gd name="T4" fmla="*/ 123 w 160"/>
                <a:gd name="T5" fmla="*/ 20 h 143"/>
                <a:gd name="T6" fmla="*/ 79 w 160"/>
                <a:gd name="T7" fmla="*/ 19 h 143"/>
                <a:gd name="T8" fmla="*/ 36 w 160"/>
                <a:gd name="T9" fmla="*/ 18 h 143"/>
                <a:gd name="T10" fmla="*/ 0 w 160"/>
                <a:gd name="T11" fmla="*/ 67 h 143"/>
                <a:gd name="T12" fmla="*/ 16 w 160"/>
                <a:gd name="T13" fmla="*/ 82 h 143"/>
                <a:gd name="T14" fmla="*/ 11 w 160"/>
                <a:gd name="T15" fmla="*/ 101 h 143"/>
                <a:gd name="T16" fmla="*/ 20 w 160"/>
                <a:gd name="T17" fmla="*/ 106 h 143"/>
                <a:gd name="T18" fmla="*/ 26 w 160"/>
                <a:gd name="T19" fmla="*/ 114 h 143"/>
                <a:gd name="T20" fmla="*/ 38 w 160"/>
                <a:gd name="T21" fmla="*/ 119 h 143"/>
                <a:gd name="T22" fmla="*/ 49 w 160"/>
                <a:gd name="T23" fmla="*/ 132 h 143"/>
                <a:gd name="T24" fmla="*/ 59 w 160"/>
                <a:gd name="T25" fmla="*/ 130 h 143"/>
                <a:gd name="T26" fmla="*/ 62 w 160"/>
                <a:gd name="T27" fmla="*/ 135 h 143"/>
                <a:gd name="T28" fmla="*/ 70 w 160"/>
                <a:gd name="T29" fmla="*/ 138 h 143"/>
                <a:gd name="T30" fmla="*/ 78 w 160"/>
                <a:gd name="T31" fmla="*/ 137 h 143"/>
                <a:gd name="T32" fmla="*/ 91 w 160"/>
                <a:gd name="T33" fmla="*/ 141 h 143"/>
                <a:gd name="T34" fmla="*/ 94 w 160"/>
                <a:gd name="T35" fmla="*/ 131 h 143"/>
                <a:gd name="T36" fmla="*/ 111 w 160"/>
                <a:gd name="T37" fmla="*/ 124 h 143"/>
                <a:gd name="T38" fmla="*/ 123 w 160"/>
                <a:gd name="T39" fmla="*/ 125 h 143"/>
                <a:gd name="T40" fmla="*/ 138 w 160"/>
                <a:gd name="T41" fmla="*/ 114 h 143"/>
                <a:gd name="T42" fmla="*/ 136 w 160"/>
                <a:gd name="T43" fmla="*/ 94 h 143"/>
                <a:gd name="T44" fmla="*/ 155 w 160"/>
                <a:gd name="T45" fmla="*/ 74 h 143"/>
                <a:gd name="T46" fmla="*/ 160 w 160"/>
                <a:gd name="T47" fmla="*/ 63 h 143"/>
                <a:gd name="T48" fmla="*/ 143 w 160"/>
                <a:gd name="T49" fmla="*/ 75 h 143"/>
                <a:gd name="T50" fmla="*/ 120 w 160"/>
                <a:gd name="T51" fmla="*/ 88 h 143"/>
                <a:gd name="T52" fmla="*/ 117 w 160"/>
                <a:gd name="T53" fmla="*/ 101 h 143"/>
                <a:gd name="T54" fmla="*/ 106 w 160"/>
                <a:gd name="T55" fmla="*/ 101 h 143"/>
                <a:gd name="T56" fmla="*/ 102 w 160"/>
                <a:gd name="T57" fmla="*/ 111 h 143"/>
                <a:gd name="T58" fmla="*/ 92 w 160"/>
                <a:gd name="T59" fmla="*/ 112 h 143"/>
                <a:gd name="T60" fmla="*/ 85 w 160"/>
                <a:gd name="T61" fmla="*/ 122 h 143"/>
                <a:gd name="T62" fmla="*/ 75 w 160"/>
                <a:gd name="T63" fmla="*/ 131 h 143"/>
                <a:gd name="T64" fmla="*/ 70 w 160"/>
                <a:gd name="T65" fmla="*/ 132 h 143"/>
                <a:gd name="T66" fmla="*/ 67 w 160"/>
                <a:gd name="T67" fmla="*/ 127 h 143"/>
                <a:gd name="T68" fmla="*/ 84 w 160"/>
                <a:gd name="T69" fmla="*/ 112 h 143"/>
                <a:gd name="T70" fmla="*/ 83 w 160"/>
                <a:gd name="T71" fmla="*/ 106 h 143"/>
                <a:gd name="T72" fmla="*/ 56 w 160"/>
                <a:gd name="T73" fmla="*/ 125 h 143"/>
                <a:gd name="T74" fmla="*/ 46 w 160"/>
                <a:gd name="T75" fmla="*/ 124 h 143"/>
                <a:gd name="T76" fmla="*/ 78 w 160"/>
                <a:gd name="T77" fmla="*/ 93 h 143"/>
                <a:gd name="T78" fmla="*/ 75 w 160"/>
                <a:gd name="T79" fmla="*/ 88 h 143"/>
                <a:gd name="T80" fmla="*/ 43 w 160"/>
                <a:gd name="T81" fmla="*/ 110 h 143"/>
                <a:gd name="T82" fmla="*/ 31 w 160"/>
                <a:gd name="T83" fmla="*/ 110 h 143"/>
                <a:gd name="T84" fmla="*/ 35 w 160"/>
                <a:gd name="T85" fmla="*/ 100 h 143"/>
                <a:gd name="T86" fmla="*/ 69 w 160"/>
                <a:gd name="T87" fmla="*/ 75 h 143"/>
                <a:gd name="T88" fmla="*/ 64 w 160"/>
                <a:gd name="T89" fmla="*/ 72 h 143"/>
                <a:gd name="T90" fmla="*/ 28 w 160"/>
                <a:gd name="T91" fmla="*/ 96 h 143"/>
                <a:gd name="T92" fmla="*/ 16 w 160"/>
                <a:gd name="T93" fmla="*/ 98 h 143"/>
                <a:gd name="T94" fmla="*/ 84 w 160"/>
                <a:gd name="T95" fmla="*/ 40 h 143"/>
                <a:gd name="T96" fmla="*/ 112 w 160"/>
                <a:gd name="T97" fmla="*/ 68 h 143"/>
                <a:gd name="T98" fmla="*/ 111 w 160"/>
                <a:gd name="T99" fmla="*/ 37 h 143"/>
                <a:gd name="T100" fmla="*/ 117 w 160"/>
                <a:gd name="T101" fmla="*/ 26 h 143"/>
                <a:gd name="T102" fmla="*/ 124 w 160"/>
                <a:gd name="T103" fmla="*/ 26 h 143"/>
                <a:gd name="T104" fmla="*/ 124 w 160"/>
                <a:gd name="T105" fmla="*/ 2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0" h="143">
                  <a:moveTo>
                    <a:pt x="124" y="26"/>
                  </a:moveTo>
                  <a:cubicBezTo>
                    <a:pt x="128" y="26"/>
                    <a:pt x="131" y="26"/>
                    <a:pt x="133" y="24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8" y="20"/>
                    <a:pt x="126" y="20"/>
                    <a:pt x="123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1" y="19"/>
                    <a:pt x="80" y="19"/>
                    <a:pt x="79" y="19"/>
                  </a:cubicBezTo>
                  <a:cubicBezTo>
                    <a:pt x="67" y="15"/>
                    <a:pt x="57" y="16"/>
                    <a:pt x="51" y="19"/>
                  </a:cubicBezTo>
                  <a:cubicBezTo>
                    <a:pt x="46" y="20"/>
                    <a:pt x="41" y="19"/>
                    <a:pt x="36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9" y="72"/>
                    <a:pt x="14" y="77"/>
                    <a:pt x="16" y="82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8" y="88"/>
                    <a:pt x="6" y="95"/>
                    <a:pt x="11" y="101"/>
                  </a:cubicBezTo>
                  <a:cubicBezTo>
                    <a:pt x="12" y="104"/>
                    <a:pt x="16" y="106"/>
                    <a:pt x="19" y="106"/>
                  </a:cubicBezTo>
                  <a:cubicBezTo>
                    <a:pt x="20" y="106"/>
                    <a:pt x="20" y="106"/>
                    <a:pt x="20" y="106"/>
                  </a:cubicBezTo>
                  <a:cubicBezTo>
                    <a:pt x="21" y="106"/>
                    <a:pt x="22" y="106"/>
                    <a:pt x="24" y="106"/>
                  </a:cubicBezTo>
                  <a:cubicBezTo>
                    <a:pt x="24" y="109"/>
                    <a:pt x="25" y="111"/>
                    <a:pt x="26" y="114"/>
                  </a:cubicBezTo>
                  <a:cubicBezTo>
                    <a:pt x="28" y="117"/>
                    <a:pt x="32" y="119"/>
                    <a:pt x="36" y="119"/>
                  </a:cubicBezTo>
                  <a:cubicBezTo>
                    <a:pt x="37" y="119"/>
                    <a:pt x="38" y="119"/>
                    <a:pt x="38" y="119"/>
                  </a:cubicBezTo>
                  <a:cubicBezTo>
                    <a:pt x="38" y="122"/>
                    <a:pt x="40" y="125"/>
                    <a:pt x="41" y="127"/>
                  </a:cubicBezTo>
                  <a:cubicBezTo>
                    <a:pt x="43" y="130"/>
                    <a:pt x="46" y="132"/>
                    <a:pt x="49" y="132"/>
                  </a:cubicBezTo>
                  <a:cubicBezTo>
                    <a:pt x="51" y="132"/>
                    <a:pt x="51" y="132"/>
                    <a:pt x="51" y="132"/>
                  </a:cubicBezTo>
                  <a:cubicBezTo>
                    <a:pt x="54" y="132"/>
                    <a:pt x="57" y="132"/>
                    <a:pt x="59" y="130"/>
                  </a:cubicBezTo>
                  <a:cubicBezTo>
                    <a:pt x="60" y="130"/>
                    <a:pt x="60" y="130"/>
                    <a:pt x="60" y="130"/>
                  </a:cubicBezTo>
                  <a:cubicBezTo>
                    <a:pt x="60" y="131"/>
                    <a:pt x="62" y="132"/>
                    <a:pt x="62" y="135"/>
                  </a:cubicBezTo>
                  <a:cubicBezTo>
                    <a:pt x="64" y="136"/>
                    <a:pt x="67" y="138"/>
                    <a:pt x="69" y="138"/>
                  </a:cubicBezTo>
                  <a:cubicBezTo>
                    <a:pt x="70" y="138"/>
                    <a:pt x="70" y="138"/>
                    <a:pt x="70" y="138"/>
                  </a:cubicBezTo>
                  <a:cubicBezTo>
                    <a:pt x="73" y="138"/>
                    <a:pt x="75" y="138"/>
                    <a:pt x="78" y="137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81" y="142"/>
                    <a:pt x="88" y="143"/>
                    <a:pt x="91" y="141"/>
                  </a:cubicBezTo>
                  <a:cubicBezTo>
                    <a:pt x="94" y="138"/>
                    <a:pt x="95" y="135"/>
                    <a:pt x="94" y="131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6" y="135"/>
                    <a:pt x="101" y="136"/>
                    <a:pt x="106" y="135"/>
                  </a:cubicBezTo>
                  <a:cubicBezTo>
                    <a:pt x="110" y="132"/>
                    <a:pt x="112" y="127"/>
                    <a:pt x="111" y="124"/>
                  </a:cubicBezTo>
                  <a:cubicBezTo>
                    <a:pt x="113" y="127"/>
                    <a:pt x="118" y="127"/>
                    <a:pt x="123" y="12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27" y="122"/>
                    <a:pt x="128" y="117"/>
                    <a:pt x="126" y="114"/>
                  </a:cubicBezTo>
                  <a:cubicBezTo>
                    <a:pt x="129" y="116"/>
                    <a:pt x="134" y="117"/>
                    <a:pt x="138" y="114"/>
                  </a:cubicBezTo>
                  <a:cubicBezTo>
                    <a:pt x="142" y="111"/>
                    <a:pt x="143" y="105"/>
                    <a:pt x="140" y="100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45" y="82"/>
                    <a:pt x="145" y="82"/>
                    <a:pt x="145" y="82"/>
                  </a:cubicBezTo>
                  <a:cubicBezTo>
                    <a:pt x="148" y="79"/>
                    <a:pt x="152" y="75"/>
                    <a:pt x="155" y="74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63"/>
                    <a:pt x="160" y="63"/>
                    <a:pt x="160" y="63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5" y="72"/>
                    <a:pt x="143" y="75"/>
                  </a:cubicBezTo>
                  <a:cubicBezTo>
                    <a:pt x="132" y="89"/>
                    <a:pt x="132" y="89"/>
                    <a:pt x="132" y="89"/>
                  </a:cubicBezTo>
                  <a:cubicBezTo>
                    <a:pt x="128" y="85"/>
                    <a:pt x="123" y="85"/>
                    <a:pt x="120" y="88"/>
                  </a:cubicBezTo>
                  <a:cubicBezTo>
                    <a:pt x="116" y="90"/>
                    <a:pt x="115" y="96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5" y="100"/>
                    <a:pt x="110" y="99"/>
                    <a:pt x="106" y="101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04" y="104"/>
                    <a:pt x="102" y="108"/>
                    <a:pt x="102" y="111"/>
                  </a:cubicBezTo>
                  <a:cubicBezTo>
                    <a:pt x="101" y="111"/>
                    <a:pt x="101" y="111"/>
                    <a:pt x="101" y="111"/>
                  </a:cubicBezTo>
                  <a:cubicBezTo>
                    <a:pt x="99" y="110"/>
                    <a:pt x="95" y="110"/>
                    <a:pt x="92" y="112"/>
                  </a:cubicBezTo>
                  <a:cubicBezTo>
                    <a:pt x="90" y="114"/>
                    <a:pt x="88" y="117"/>
                    <a:pt x="89" y="120"/>
                  </a:cubicBezTo>
                  <a:cubicBezTo>
                    <a:pt x="85" y="122"/>
                    <a:pt x="85" y="122"/>
                    <a:pt x="85" y="122"/>
                  </a:cubicBezTo>
                  <a:cubicBezTo>
                    <a:pt x="84" y="122"/>
                    <a:pt x="81" y="122"/>
                    <a:pt x="79" y="124"/>
                  </a:cubicBezTo>
                  <a:cubicBezTo>
                    <a:pt x="76" y="125"/>
                    <a:pt x="75" y="129"/>
                    <a:pt x="75" y="131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3" y="132"/>
                    <a:pt x="72" y="132"/>
                    <a:pt x="70" y="132"/>
                  </a:cubicBezTo>
                  <a:cubicBezTo>
                    <a:pt x="69" y="132"/>
                    <a:pt x="68" y="131"/>
                    <a:pt x="68" y="131"/>
                  </a:cubicBezTo>
                  <a:cubicBezTo>
                    <a:pt x="67" y="130"/>
                    <a:pt x="67" y="129"/>
                    <a:pt x="67" y="127"/>
                  </a:cubicBezTo>
                  <a:cubicBezTo>
                    <a:pt x="67" y="126"/>
                    <a:pt x="68" y="125"/>
                    <a:pt x="68" y="124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5" y="111"/>
                    <a:pt x="85" y="110"/>
                    <a:pt x="85" y="110"/>
                  </a:cubicBezTo>
                  <a:cubicBezTo>
                    <a:pt x="85" y="108"/>
                    <a:pt x="84" y="106"/>
                    <a:pt x="83" y="106"/>
                  </a:cubicBezTo>
                  <a:cubicBezTo>
                    <a:pt x="81" y="106"/>
                    <a:pt x="81" y="106"/>
                    <a:pt x="80" y="106"/>
                  </a:cubicBezTo>
                  <a:cubicBezTo>
                    <a:pt x="56" y="125"/>
                    <a:pt x="56" y="125"/>
                    <a:pt x="56" y="125"/>
                  </a:cubicBezTo>
                  <a:cubicBezTo>
                    <a:pt x="54" y="126"/>
                    <a:pt x="52" y="126"/>
                    <a:pt x="51" y="126"/>
                  </a:cubicBezTo>
                  <a:cubicBezTo>
                    <a:pt x="48" y="126"/>
                    <a:pt x="47" y="125"/>
                    <a:pt x="46" y="124"/>
                  </a:cubicBezTo>
                  <a:cubicBezTo>
                    <a:pt x="44" y="121"/>
                    <a:pt x="44" y="116"/>
                    <a:pt x="48" y="115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79" y="92"/>
                    <a:pt x="79" y="90"/>
                  </a:cubicBezTo>
                  <a:cubicBezTo>
                    <a:pt x="79" y="89"/>
                    <a:pt x="78" y="88"/>
                    <a:pt x="75" y="88"/>
                  </a:cubicBezTo>
                  <a:cubicBezTo>
                    <a:pt x="74" y="88"/>
                    <a:pt x="74" y="88"/>
                    <a:pt x="73" y="89"/>
                  </a:cubicBezTo>
                  <a:cubicBezTo>
                    <a:pt x="43" y="110"/>
                    <a:pt x="43" y="110"/>
                    <a:pt x="43" y="110"/>
                  </a:cubicBezTo>
                  <a:cubicBezTo>
                    <a:pt x="43" y="110"/>
                    <a:pt x="42" y="110"/>
                    <a:pt x="42" y="111"/>
                  </a:cubicBezTo>
                  <a:cubicBezTo>
                    <a:pt x="38" y="114"/>
                    <a:pt x="33" y="112"/>
                    <a:pt x="31" y="110"/>
                  </a:cubicBezTo>
                  <a:cubicBezTo>
                    <a:pt x="30" y="108"/>
                    <a:pt x="30" y="104"/>
                    <a:pt x="32" y="101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9" y="77"/>
                    <a:pt x="69" y="77"/>
                    <a:pt x="69" y="75"/>
                  </a:cubicBezTo>
                  <a:cubicBezTo>
                    <a:pt x="69" y="74"/>
                    <a:pt x="69" y="73"/>
                    <a:pt x="68" y="73"/>
                  </a:cubicBezTo>
                  <a:cubicBezTo>
                    <a:pt x="67" y="72"/>
                    <a:pt x="65" y="72"/>
                    <a:pt x="64" y="72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2" y="101"/>
                    <a:pt x="19" y="100"/>
                    <a:pt x="16" y="98"/>
                  </a:cubicBezTo>
                  <a:cubicBezTo>
                    <a:pt x="14" y="95"/>
                    <a:pt x="15" y="90"/>
                    <a:pt x="17" y="89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9" y="43"/>
                    <a:pt x="92" y="50"/>
                    <a:pt x="92" y="50"/>
                  </a:cubicBezTo>
                  <a:cubicBezTo>
                    <a:pt x="99" y="69"/>
                    <a:pt x="107" y="71"/>
                    <a:pt x="112" y="68"/>
                  </a:cubicBezTo>
                  <a:cubicBezTo>
                    <a:pt x="115" y="67"/>
                    <a:pt x="116" y="63"/>
                    <a:pt x="115" y="61"/>
                  </a:cubicBezTo>
                  <a:cubicBezTo>
                    <a:pt x="112" y="53"/>
                    <a:pt x="111" y="37"/>
                    <a:pt x="111" y="37"/>
                  </a:cubicBezTo>
                  <a:cubicBezTo>
                    <a:pt x="108" y="34"/>
                    <a:pt x="104" y="30"/>
                    <a:pt x="96" y="26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24" y="26"/>
                    <a:pt x="124" y="26"/>
                    <a:pt x="124" y="26"/>
                  </a:cubicBezTo>
                  <a:cubicBezTo>
                    <a:pt x="124" y="26"/>
                    <a:pt x="124" y="26"/>
                    <a:pt x="124" y="26"/>
                  </a:cubicBezTo>
                  <a:close/>
                  <a:moveTo>
                    <a:pt x="124" y="26"/>
                  </a:moveTo>
                  <a:cubicBezTo>
                    <a:pt x="124" y="26"/>
                    <a:pt x="124" y="26"/>
                    <a:pt x="124" y="2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79">
              <a:extLst>
                <a:ext uri="{FF2B5EF4-FFF2-40B4-BE49-F238E27FC236}">
                  <a16:creationId xmlns:a16="http://schemas.microsoft.com/office/drawing/2014/main" id="{4DAD18F8-E827-97B8-31F6-D5F904429A0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07564" y="3772978"/>
              <a:ext cx="640080" cy="540687"/>
            </a:xfrm>
            <a:custGeom>
              <a:avLst/>
              <a:gdLst>
                <a:gd name="T0" fmla="*/ 12 w 161"/>
                <a:gd name="T1" fmla="*/ 108 h 136"/>
                <a:gd name="T2" fmla="*/ 12 w 161"/>
                <a:gd name="T3" fmla="*/ 134 h 136"/>
                <a:gd name="T4" fmla="*/ 16 w 161"/>
                <a:gd name="T5" fmla="*/ 136 h 136"/>
                <a:gd name="T6" fmla="*/ 35 w 161"/>
                <a:gd name="T7" fmla="*/ 136 h 136"/>
                <a:gd name="T8" fmla="*/ 37 w 161"/>
                <a:gd name="T9" fmla="*/ 134 h 136"/>
                <a:gd name="T10" fmla="*/ 37 w 161"/>
                <a:gd name="T11" fmla="*/ 88 h 136"/>
                <a:gd name="T12" fmla="*/ 23 w 161"/>
                <a:gd name="T13" fmla="*/ 102 h 136"/>
                <a:gd name="T14" fmla="*/ 12 w 161"/>
                <a:gd name="T15" fmla="*/ 108 h 136"/>
                <a:gd name="T16" fmla="*/ 47 w 161"/>
                <a:gd name="T17" fmla="*/ 87 h 136"/>
                <a:gd name="T18" fmla="*/ 47 w 161"/>
                <a:gd name="T19" fmla="*/ 134 h 136"/>
                <a:gd name="T20" fmla="*/ 51 w 161"/>
                <a:gd name="T21" fmla="*/ 136 h 136"/>
                <a:gd name="T22" fmla="*/ 70 w 161"/>
                <a:gd name="T23" fmla="*/ 136 h 136"/>
                <a:gd name="T24" fmla="*/ 73 w 161"/>
                <a:gd name="T25" fmla="*/ 134 h 136"/>
                <a:gd name="T26" fmla="*/ 73 w 161"/>
                <a:gd name="T27" fmla="*/ 106 h 136"/>
                <a:gd name="T28" fmla="*/ 62 w 161"/>
                <a:gd name="T29" fmla="*/ 101 h 136"/>
                <a:gd name="T30" fmla="*/ 47 w 161"/>
                <a:gd name="T31" fmla="*/ 87 h 136"/>
                <a:gd name="T32" fmla="*/ 84 w 161"/>
                <a:gd name="T33" fmla="*/ 103 h 136"/>
                <a:gd name="T34" fmla="*/ 84 w 161"/>
                <a:gd name="T35" fmla="*/ 134 h 136"/>
                <a:gd name="T36" fmla="*/ 86 w 161"/>
                <a:gd name="T37" fmla="*/ 136 h 136"/>
                <a:gd name="T38" fmla="*/ 106 w 161"/>
                <a:gd name="T39" fmla="*/ 136 h 136"/>
                <a:gd name="T40" fmla="*/ 110 w 161"/>
                <a:gd name="T41" fmla="*/ 134 h 136"/>
                <a:gd name="T42" fmla="*/ 110 w 161"/>
                <a:gd name="T43" fmla="*/ 78 h 136"/>
                <a:gd name="T44" fmla="*/ 86 w 161"/>
                <a:gd name="T45" fmla="*/ 100 h 136"/>
                <a:gd name="T46" fmla="*/ 84 w 161"/>
                <a:gd name="T47" fmla="*/ 103 h 136"/>
                <a:gd name="T48" fmla="*/ 143 w 161"/>
                <a:gd name="T49" fmla="*/ 45 h 136"/>
                <a:gd name="T50" fmla="*/ 120 w 161"/>
                <a:gd name="T51" fmla="*/ 69 h 136"/>
                <a:gd name="T52" fmla="*/ 120 w 161"/>
                <a:gd name="T53" fmla="*/ 134 h 136"/>
                <a:gd name="T54" fmla="*/ 122 w 161"/>
                <a:gd name="T55" fmla="*/ 136 h 136"/>
                <a:gd name="T56" fmla="*/ 143 w 161"/>
                <a:gd name="T57" fmla="*/ 136 h 136"/>
                <a:gd name="T58" fmla="*/ 146 w 161"/>
                <a:gd name="T59" fmla="*/ 134 h 136"/>
                <a:gd name="T60" fmla="*/ 146 w 161"/>
                <a:gd name="T61" fmla="*/ 47 h 136"/>
                <a:gd name="T62" fmla="*/ 145 w 161"/>
                <a:gd name="T63" fmla="*/ 45 h 136"/>
                <a:gd name="T64" fmla="*/ 143 w 161"/>
                <a:gd name="T65" fmla="*/ 45 h 136"/>
                <a:gd name="T66" fmla="*/ 160 w 161"/>
                <a:gd name="T67" fmla="*/ 2 h 136"/>
                <a:gd name="T68" fmla="*/ 155 w 161"/>
                <a:gd name="T69" fmla="*/ 0 h 136"/>
                <a:gd name="T70" fmla="*/ 127 w 161"/>
                <a:gd name="T71" fmla="*/ 1 h 136"/>
                <a:gd name="T72" fmla="*/ 123 w 161"/>
                <a:gd name="T73" fmla="*/ 4 h 136"/>
                <a:gd name="T74" fmla="*/ 122 w 161"/>
                <a:gd name="T75" fmla="*/ 5 h 136"/>
                <a:gd name="T76" fmla="*/ 123 w 161"/>
                <a:gd name="T77" fmla="*/ 11 h 136"/>
                <a:gd name="T78" fmla="*/ 125 w 161"/>
                <a:gd name="T79" fmla="*/ 12 h 136"/>
                <a:gd name="T80" fmla="*/ 130 w 161"/>
                <a:gd name="T81" fmla="*/ 17 h 136"/>
                <a:gd name="T82" fmla="*/ 74 w 161"/>
                <a:gd name="T83" fmla="*/ 74 h 136"/>
                <a:gd name="T84" fmla="*/ 48 w 161"/>
                <a:gd name="T85" fmla="*/ 49 h 136"/>
                <a:gd name="T86" fmla="*/ 42 w 161"/>
                <a:gd name="T87" fmla="*/ 46 h 136"/>
                <a:gd name="T88" fmla="*/ 37 w 161"/>
                <a:gd name="T89" fmla="*/ 49 h 136"/>
                <a:gd name="T90" fmla="*/ 3 w 161"/>
                <a:gd name="T91" fmla="*/ 82 h 136"/>
                <a:gd name="T92" fmla="*/ 3 w 161"/>
                <a:gd name="T93" fmla="*/ 94 h 136"/>
                <a:gd name="T94" fmla="*/ 5 w 161"/>
                <a:gd name="T95" fmla="*/ 95 h 136"/>
                <a:gd name="T96" fmla="*/ 10 w 161"/>
                <a:gd name="T97" fmla="*/ 98 h 136"/>
                <a:gd name="T98" fmla="*/ 16 w 161"/>
                <a:gd name="T99" fmla="*/ 95 h 136"/>
                <a:gd name="T100" fmla="*/ 42 w 161"/>
                <a:gd name="T101" fmla="*/ 68 h 136"/>
                <a:gd name="T102" fmla="*/ 68 w 161"/>
                <a:gd name="T103" fmla="*/ 94 h 136"/>
                <a:gd name="T104" fmla="*/ 74 w 161"/>
                <a:gd name="T105" fmla="*/ 96 h 136"/>
                <a:gd name="T106" fmla="*/ 79 w 161"/>
                <a:gd name="T107" fmla="*/ 94 h 136"/>
                <a:gd name="T108" fmla="*/ 143 w 161"/>
                <a:gd name="T109" fmla="*/ 30 h 136"/>
                <a:gd name="T110" fmla="*/ 150 w 161"/>
                <a:gd name="T111" fmla="*/ 38 h 136"/>
                <a:gd name="T112" fmla="*/ 154 w 161"/>
                <a:gd name="T113" fmla="*/ 40 h 136"/>
                <a:gd name="T114" fmla="*/ 156 w 161"/>
                <a:gd name="T115" fmla="*/ 39 h 136"/>
                <a:gd name="T116" fmla="*/ 157 w 161"/>
                <a:gd name="T117" fmla="*/ 38 h 136"/>
                <a:gd name="T118" fmla="*/ 160 w 161"/>
                <a:gd name="T119" fmla="*/ 33 h 136"/>
                <a:gd name="T120" fmla="*/ 161 w 161"/>
                <a:gd name="T121" fmla="*/ 16 h 136"/>
                <a:gd name="T122" fmla="*/ 161 w 161"/>
                <a:gd name="T123" fmla="*/ 6 h 136"/>
                <a:gd name="T124" fmla="*/ 160 w 161"/>
                <a:gd name="T125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136">
                  <a:moveTo>
                    <a:pt x="12" y="108"/>
                  </a:moveTo>
                  <a:cubicBezTo>
                    <a:pt x="12" y="134"/>
                    <a:pt x="12" y="134"/>
                    <a:pt x="12" y="134"/>
                  </a:cubicBezTo>
                  <a:cubicBezTo>
                    <a:pt x="12" y="135"/>
                    <a:pt x="13" y="136"/>
                    <a:pt x="16" y="136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6" y="136"/>
                    <a:pt x="37" y="135"/>
                    <a:pt x="37" y="134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20" y="105"/>
                    <a:pt x="17" y="107"/>
                    <a:pt x="12" y="108"/>
                  </a:cubicBezTo>
                  <a:close/>
                  <a:moveTo>
                    <a:pt x="47" y="87"/>
                  </a:moveTo>
                  <a:cubicBezTo>
                    <a:pt x="47" y="134"/>
                    <a:pt x="47" y="134"/>
                    <a:pt x="47" y="134"/>
                  </a:cubicBezTo>
                  <a:cubicBezTo>
                    <a:pt x="47" y="135"/>
                    <a:pt x="49" y="136"/>
                    <a:pt x="51" y="136"/>
                  </a:cubicBezTo>
                  <a:cubicBezTo>
                    <a:pt x="70" y="136"/>
                    <a:pt x="70" y="136"/>
                    <a:pt x="70" y="136"/>
                  </a:cubicBezTo>
                  <a:cubicBezTo>
                    <a:pt x="71" y="136"/>
                    <a:pt x="73" y="135"/>
                    <a:pt x="73" y="134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69" y="106"/>
                    <a:pt x="64" y="104"/>
                    <a:pt x="62" y="101"/>
                  </a:cubicBezTo>
                  <a:lnTo>
                    <a:pt x="47" y="87"/>
                  </a:lnTo>
                  <a:close/>
                  <a:moveTo>
                    <a:pt x="84" y="103"/>
                  </a:moveTo>
                  <a:cubicBezTo>
                    <a:pt x="84" y="134"/>
                    <a:pt x="84" y="134"/>
                    <a:pt x="84" y="134"/>
                  </a:cubicBezTo>
                  <a:cubicBezTo>
                    <a:pt x="84" y="135"/>
                    <a:pt x="85" y="136"/>
                    <a:pt x="86" y="136"/>
                  </a:cubicBezTo>
                  <a:cubicBezTo>
                    <a:pt x="106" y="136"/>
                    <a:pt x="106" y="136"/>
                    <a:pt x="106" y="136"/>
                  </a:cubicBezTo>
                  <a:cubicBezTo>
                    <a:pt x="108" y="136"/>
                    <a:pt x="110" y="135"/>
                    <a:pt x="110" y="134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5" y="102"/>
                    <a:pt x="84" y="103"/>
                    <a:pt x="84" y="103"/>
                  </a:cubicBezTo>
                  <a:close/>
                  <a:moveTo>
                    <a:pt x="143" y="45"/>
                  </a:moveTo>
                  <a:cubicBezTo>
                    <a:pt x="120" y="69"/>
                    <a:pt x="120" y="69"/>
                    <a:pt x="120" y="69"/>
                  </a:cubicBezTo>
                  <a:cubicBezTo>
                    <a:pt x="120" y="134"/>
                    <a:pt x="120" y="134"/>
                    <a:pt x="120" y="134"/>
                  </a:cubicBezTo>
                  <a:cubicBezTo>
                    <a:pt x="120" y="135"/>
                    <a:pt x="121" y="136"/>
                    <a:pt x="122" y="136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5" y="136"/>
                    <a:pt x="146" y="135"/>
                    <a:pt x="146" y="134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5" y="46"/>
                    <a:pt x="145" y="46"/>
                    <a:pt x="145" y="45"/>
                  </a:cubicBezTo>
                  <a:lnTo>
                    <a:pt x="143" y="45"/>
                  </a:lnTo>
                  <a:close/>
                  <a:moveTo>
                    <a:pt x="160" y="2"/>
                  </a:moveTo>
                  <a:cubicBezTo>
                    <a:pt x="158" y="1"/>
                    <a:pt x="157" y="0"/>
                    <a:pt x="155" y="0"/>
                  </a:cubicBezTo>
                  <a:cubicBezTo>
                    <a:pt x="145" y="1"/>
                    <a:pt x="136" y="1"/>
                    <a:pt x="127" y="1"/>
                  </a:cubicBezTo>
                  <a:cubicBezTo>
                    <a:pt x="125" y="1"/>
                    <a:pt x="124" y="1"/>
                    <a:pt x="123" y="4"/>
                  </a:cubicBezTo>
                  <a:cubicBezTo>
                    <a:pt x="122" y="4"/>
                    <a:pt x="122" y="4"/>
                    <a:pt x="122" y="5"/>
                  </a:cubicBezTo>
                  <a:cubicBezTo>
                    <a:pt x="120" y="7"/>
                    <a:pt x="122" y="10"/>
                    <a:pt x="123" y="11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27" y="15"/>
                    <a:pt x="128" y="16"/>
                    <a:pt x="130" y="17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7" y="48"/>
                    <a:pt x="44" y="46"/>
                    <a:pt x="42" y="46"/>
                  </a:cubicBezTo>
                  <a:cubicBezTo>
                    <a:pt x="41" y="46"/>
                    <a:pt x="38" y="48"/>
                    <a:pt x="37" y="49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0" y="85"/>
                    <a:pt x="0" y="90"/>
                    <a:pt x="3" y="94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6" y="96"/>
                    <a:pt x="8" y="98"/>
                    <a:pt x="10" y="98"/>
                  </a:cubicBezTo>
                  <a:cubicBezTo>
                    <a:pt x="13" y="98"/>
                    <a:pt x="15" y="96"/>
                    <a:pt x="16" y="95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68" y="94"/>
                    <a:pt x="68" y="94"/>
                    <a:pt x="68" y="94"/>
                  </a:cubicBezTo>
                  <a:cubicBezTo>
                    <a:pt x="69" y="95"/>
                    <a:pt x="71" y="96"/>
                    <a:pt x="74" y="96"/>
                  </a:cubicBezTo>
                  <a:cubicBezTo>
                    <a:pt x="76" y="96"/>
                    <a:pt x="78" y="95"/>
                    <a:pt x="79" y="94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50" y="38"/>
                    <a:pt x="150" y="38"/>
                    <a:pt x="150" y="38"/>
                  </a:cubicBezTo>
                  <a:cubicBezTo>
                    <a:pt x="151" y="39"/>
                    <a:pt x="152" y="40"/>
                    <a:pt x="154" y="40"/>
                  </a:cubicBezTo>
                  <a:cubicBezTo>
                    <a:pt x="155" y="40"/>
                    <a:pt x="156" y="39"/>
                    <a:pt x="156" y="39"/>
                  </a:cubicBezTo>
                  <a:cubicBezTo>
                    <a:pt x="157" y="39"/>
                    <a:pt x="157" y="39"/>
                    <a:pt x="157" y="38"/>
                  </a:cubicBezTo>
                  <a:cubicBezTo>
                    <a:pt x="160" y="37"/>
                    <a:pt x="160" y="35"/>
                    <a:pt x="160" y="33"/>
                  </a:cubicBezTo>
                  <a:cubicBezTo>
                    <a:pt x="160" y="27"/>
                    <a:pt x="160" y="22"/>
                    <a:pt x="161" y="16"/>
                  </a:cubicBezTo>
                  <a:cubicBezTo>
                    <a:pt x="161" y="6"/>
                    <a:pt x="161" y="6"/>
                    <a:pt x="161" y="6"/>
                  </a:cubicBezTo>
                  <a:cubicBezTo>
                    <a:pt x="161" y="5"/>
                    <a:pt x="161" y="2"/>
                    <a:pt x="160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Teardrop 26">
              <a:extLst>
                <a:ext uri="{FF2B5EF4-FFF2-40B4-BE49-F238E27FC236}">
                  <a16:creationId xmlns:a16="http://schemas.microsoft.com/office/drawing/2014/main" id="{07EAE5C9-F392-CD19-40AC-4A54EE1319C4}"/>
                </a:ext>
              </a:extLst>
            </p:cNvPr>
            <p:cNvSpPr/>
            <p:nvPr/>
          </p:nvSpPr>
          <p:spPr>
            <a:xfrm rot="2700000">
              <a:off x="4527787" y="2963108"/>
              <a:ext cx="2162186" cy="2162187"/>
            </a:xfrm>
            <a:prstGeom prst="teardrop">
              <a:avLst/>
            </a:prstGeom>
            <a:gradFill>
              <a:gsLst>
                <a:gs pos="0">
                  <a:schemeClr val="accent1">
                    <a:lumMod val="75000"/>
                    <a:alpha val="80000"/>
                  </a:schemeClr>
                </a:gs>
                <a:gs pos="100000">
                  <a:schemeClr val="accent2">
                    <a:alpha val="8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Freeform 181">
              <a:extLst>
                <a:ext uri="{FF2B5EF4-FFF2-40B4-BE49-F238E27FC236}">
                  <a16:creationId xmlns:a16="http://schemas.microsoft.com/office/drawing/2014/main" id="{3C965607-58B5-98D3-5425-A18D3BCACE1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034127" y="3306156"/>
              <a:ext cx="1371600" cy="1354451"/>
            </a:xfrm>
            <a:custGeom>
              <a:avLst/>
              <a:gdLst>
                <a:gd name="T0" fmla="*/ 81 w 160"/>
                <a:gd name="T1" fmla="*/ 43 h 158"/>
                <a:gd name="T2" fmla="*/ 54 w 160"/>
                <a:gd name="T3" fmla="*/ 106 h 158"/>
                <a:gd name="T4" fmla="*/ 64 w 160"/>
                <a:gd name="T5" fmla="*/ 131 h 158"/>
                <a:gd name="T6" fmla="*/ 98 w 160"/>
                <a:gd name="T7" fmla="*/ 127 h 158"/>
                <a:gd name="T8" fmla="*/ 118 w 160"/>
                <a:gd name="T9" fmla="*/ 76 h 158"/>
                <a:gd name="T10" fmla="*/ 81 w 160"/>
                <a:gd name="T11" fmla="*/ 158 h 158"/>
                <a:gd name="T12" fmla="*/ 72 w 160"/>
                <a:gd name="T13" fmla="*/ 153 h 158"/>
                <a:gd name="T14" fmla="*/ 66 w 160"/>
                <a:gd name="T15" fmla="*/ 145 h 158"/>
                <a:gd name="T16" fmla="*/ 92 w 160"/>
                <a:gd name="T17" fmla="*/ 147 h 158"/>
                <a:gd name="T18" fmla="*/ 95 w 160"/>
                <a:gd name="T19" fmla="*/ 136 h 158"/>
                <a:gd name="T20" fmla="*/ 66 w 160"/>
                <a:gd name="T21" fmla="*/ 145 h 158"/>
                <a:gd name="T22" fmla="*/ 86 w 160"/>
                <a:gd name="T23" fmla="*/ 19 h 158"/>
                <a:gd name="T24" fmla="*/ 81 w 160"/>
                <a:gd name="T25" fmla="*/ 0 h 158"/>
                <a:gd name="T26" fmla="*/ 76 w 160"/>
                <a:gd name="T27" fmla="*/ 19 h 158"/>
                <a:gd name="T28" fmla="*/ 32 w 160"/>
                <a:gd name="T29" fmla="*/ 39 h 158"/>
                <a:gd name="T30" fmla="*/ 42 w 160"/>
                <a:gd name="T31" fmla="*/ 36 h 158"/>
                <a:gd name="T32" fmla="*/ 31 w 160"/>
                <a:gd name="T33" fmla="*/ 22 h 158"/>
                <a:gd name="T34" fmla="*/ 22 w 160"/>
                <a:gd name="T35" fmla="*/ 22 h 158"/>
                <a:gd name="T36" fmla="*/ 22 w 160"/>
                <a:gd name="T37" fmla="*/ 29 h 158"/>
                <a:gd name="T38" fmla="*/ 26 w 160"/>
                <a:gd name="T39" fmla="*/ 79 h 158"/>
                <a:gd name="T40" fmla="*/ 6 w 160"/>
                <a:gd name="T41" fmla="*/ 74 h 158"/>
                <a:gd name="T42" fmla="*/ 6 w 160"/>
                <a:gd name="T43" fmla="*/ 85 h 158"/>
                <a:gd name="T44" fmla="*/ 26 w 160"/>
                <a:gd name="T45" fmla="*/ 79 h 158"/>
                <a:gd name="T46" fmla="*/ 33 w 160"/>
                <a:gd name="T47" fmla="*/ 119 h 158"/>
                <a:gd name="T48" fmla="*/ 21 w 160"/>
                <a:gd name="T49" fmla="*/ 133 h 158"/>
                <a:gd name="T50" fmla="*/ 31 w 160"/>
                <a:gd name="T51" fmla="*/ 138 h 158"/>
                <a:gd name="T52" fmla="*/ 43 w 160"/>
                <a:gd name="T53" fmla="*/ 121 h 158"/>
                <a:gd name="T54" fmla="*/ 129 w 160"/>
                <a:gd name="T55" fmla="*/ 119 h 158"/>
                <a:gd name="T56" fmla="*/ 119 w 160"/>
                <a:gd name="T57" fmla="*/ 121 h 158"/>
                <a:gd name="T58" fmla="*/ 131 w 160"/>
                <a:gd name="T59" fmla="*/ 138 h 158"/>
                <a:gd name="T60" fmla="*/ 141 w 160"/>
                <a:gd name="T61" fmla="*/ 133 h 158"/>
                <a:gd name="T62" fmla="*/ 129 w 160"/>
                <a:gd name="T63" fmla="*/ 119 h 158"/>
                <a:gd name="T64" fmla="*/ 141 w 160"/>
                <a:gd name="T65" fmla="*/ 74 h 158"/>
                <a:gd name="T66" fmla="*/ 141 w 160"/>
                <a:gd name="T67" fmla="*/ 85 h 158"/>
                <a:gd name="T68" fmla="*/ 160 w 160"/>
                <a:gd name="T69" fmla="*/ 79 h 158"/>
                <a:gd name="T70" fmla="*/ 120 w 160"/>
                <a:gd name="T71" fmla="*/ 39 h 158"/>
                <a:gd name="T72" fmla="*/ 139 w 160"/>
                <a:gd name="T73" fmla="*/ 29 h 158"/>
                <a:gd name="T74" fmla="*/ 136 w 160"/>
                <a:gd name="T75" fmla="*/ 19 h 158"/>
                <a:gd name="T76" fmla="*/ 120 w 160"/>
                <a:gd name="T77" fmla="*/ 32 h 158"/>
                <a:gd name="T78" fmla="*/ 120 w 160"/>
                <a:gd name="T79" fmla="*/ 3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0" h="158">
                  <a:moveTo>
                    <a:pt x="85" y="43"/>
                  </a:moveTo>
                  <a:cubicBezTo>
                    <a:pt x="81" y="43"/>
                    <a:pt x="81" y="43"/>
                    <a:pt x="81" y="43"/>
                  </a:cubicBezTo>
                  <a:cubicBezTo>
                    <a:pt x="65" y="43"/>
                    <a:pt x="52" y="51"/>
                    <a:pt x="47" y="66"/>
                  </a:cubicBezTo>
                  <a:cubicBezTo>
                    <a:pt x="40" y="79"/>
                    <a:pt x="44" y="95"/>
                    <a:pt x="54" y="106"/>
                  </a:cubicBezTo>
                  <a:cubicBezTo>
                    <a:pt x="60" y="111"/>
                    <a:pt x="64" y="118"/>
                    <a:pt x="64" y="127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98" y="131"/>
                    <a:pt x="98" y="131"/>
                    <a:pt x="98" y="131"/>
                  </a:cubicBezTo>
                  <a:cubicBezTo>
                    <a:pt x="98" y="127"/>
                    <a:pt x="98" y="127"/>
                    <a:pt x="98" y="127"/>
                  </a:cubicBezTo>
                  <a:cubicBezTo>
                    <a:pt x="98" y="118"/>
                    <a:pt x="101" y="111"/>
                    <a:pt x="107" y="106"/>
                  </a:cubicBezTo>
                  <a:cubicBezTo>
                    <a:pt x="116" y="98"/>
                    <a:pt x="119" y="87"/>
                    <a:pt x="118" y="76"/>
                  </a:cubicBezTo>
                  <a:cubicBezTo>
                    <a:pt x="116" y="59"/>
                    <a:pt x="102" y="45"/>
                    <a:pt x="85" y="43"/>
                  </a:cubicBezTo>
                  <a:close/>
                  <a:moveTo>
                    <a:pt x="81" y="158"/>
                  </a:moveTo>
                  <a:cubicBezTo>
                    <a:pt x="85" y="158"/>
                    <a:pt x="88" y="157"/>
                    <a:pt x="89" y="153"/>
                  </a:cubicBezTo>
                  <a:cubicBezTo>
                    <a:pt x="72" y="153"/>
                    <a:pt x="72" y="153"/>
                    <a:pt x="72" y="153"/>
                  </a:cubicBezTo>
                  <a:cubicBezTo>
                    <a:pt x="74" y="157"/>
                    <a:pt x="77" y="158"/>
                    <a:pt x="81" y="158"/>
                  </a:cubicBezTo>
                  <a:close/>
                  <a:moveTo>
                    <a:pt x="66" y="145"/>
                  </a:moveTo>
                  <a:cubicBezTo>
                    <a:pt x="66" y="146"/>
                    <a:pt x="68" y="147"/>
                    <a:pt x="69" y="147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4" y="147"/>
                    <a:pt x="95" y="146"/>
                    <a:pt x="95" y="145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66" y="136"/>
                    <a:pt x="66" y="136"/>
                    <a:pt x="66" y="136"/>
                  </a:cubicBezTo>
                  <a:lnTo>
                    <a:pt x="66" y="145"/>
                  </a:lnTo>
                  <a:close/>
                  <a:moveTo>
                    <a:pt x="81" y="25"/>
                  </a:moveTo>
                  <a:cubicBezTo>
                    <a:pt x="83" y="25"/>
                    <a:pt x="86" y="23"/>
                    <a:pt x="86" y="19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6" y="2"/>
                    <a:pt x="83" y="0"/>
                    <a:pt x="81" y="0"/>
                  </a:cubicBezTo>
                  <a:cubicBezTo>
                    <a:pt x="78" y="0"/>
                    <a:pt x="76" y="2"/>
                    <a:pt x="76" y="6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23"/>
                    <a:pt x="78" y="25"/>
                    <a:pt x="81" y="25"/>
                  </a:cubicBezTo>
                  <a:close/>
                  <a:moveTo>
                    <a:pt x="32" y="39"/>
                  </a:moveTo>
                  <a:cubicBezTo>
                    <a:pt x="35" y="42"/>
                    <a:pt x="38" y="42"/>
                    <a:pt x="41" y="39"/>
                  </a:cubicBezTo>
                  <a:cubicBezTo>
                    <a:pt x="42" y="39"/>
                    <a:pt x="42" y="37"/>
                    <a:pt x="42" y="36"/>
                  </a:cubicBezTo>
                  <a:cubicBezTo>
                    <a:pt x="42" y="34"/>
                    <a:pt x="42" y="33"/>
                    <a:pt x="41" y="3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0" y="20"/>
                    <a:pt x="29" y="19"/>
                    <a:pt x="26" y="19"/>
                  </a:cubicBezTo>
                  <a:cubicBezTo>
                    <a:pt x="25" y="19"/>
                    <a:pt x="24" y="20"/>
                    <a:pt x="22" y="22"/>
                  </a:cubicBezTo>
                  <a:cubicBezTo>
                    <a:pt x="21" y="22"/>
                    <a:pt x="21" y="24"/>
                    <a:pt x="21" y="25"/>
                  </a:cubicBezTo>
                  <a:cubicBezTo>
                    <a:pt x="21" y="27"/>
                    <a:pt x="21" y="28"/>
                    <a:pt x="22" y="29"/>
                  </a:cubicBezTo>
                  <a:lnTo>
                    <a:pt x="32" y="39"/>
                  </a:lnTo>
                  <a:close/>
                  <a:moveTo>
                    <a:pt x="26" y="79"/>
                  </a:moveTo>
                  <a:cubicBezTo>
                    <a:pt x="26" y="77"/>
                    <a:pt x="24" y="74"/>
                    <a:pt x="21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4"/>
                    <a:pt x="0" y="77"/>
                    <a:pt x="0" y="79"/>
                  </a:cubicBezTo>
                  <a:cubicBezTo>
                    <a:pt x="0" y="82"/>
                    <a:pt x="3" y="85"/>
                    <a:pt x="6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4" y="85"/>
                    <a:pt x="26" y="82"/>
                    <a:pt x="26" y="79"/>
                  </a:cubicBezTo>
                  <a:close/>
                  <a:moveTo>
                    <a:pt x="39" y="118"/>
                  </a:moveTo>
                  <a:cubicBezTo>
                    <a:pt x="36" y="116"/>
                    <a:pt x="34" y="118"/>
                    <a:pt x="33" y="119"/>
                  </a:cubicBezTo>
                  <a:cubicBezTo>
                    <a:pt x="22" y="129"/>
                    <a:pt x="22" y="129"/>
                    <a:pt x="22" y="129"/>
                  </a:cubicBezTo>
                  <a:cubicBezTo>
                    <a:pt x="21" y="130"/>
                    <a:pt x="21" y="131"/>
                    <a:pt x="21" y="133"/>
                  </a:cubicBezTo>
                  <a:cubicBezTo>
                    <a:pt x="21" y="135"/>
                    <a:pt x="21" y="136"/>
                    <a:pt x="22" y="138"/>
                  </a:cubicBezTo>
                  <a:cubicBezTo>
                    <a:pt x="25" y="139"/>
                    <a:pt x="29" y="139"/>
                    <a:pt x="31" y="138"/>
                  </a:cubicBezTo>
                  <a:cubicBezTo>
                    <a:pt x="41" y="126"/>
                    <a:pt x="41" y="126"/>
                    <a:pt x="41" y="126"/>
                  </a:cubicBezTo>
                  <a:cubicBezTo>
                    <a:pt x="43" y="125"/>
                    <a:pt x="44" y="124"/>
                    <a:pt x="43" y="121"/>
                  </a:cubicBezTo>
                  <a:cubicBezTo>
                    <a:pt x="43" y="119"/>
                    <a:pt x="40" y="118"/>
                    <a:pt x="39" y="118"/>
                  </a:cubicBezTo>
                  <a:close/>
                  <a:moveTo>
                    <a:pt x="129" y="119"/>
                  </a:moveTo>
                  <a:cubicBezTo>
                    <a:pt x="128" y="118"/>
                    <a:pt x="125" y="116"/>
                    <a:pt x="123" y="118"/>
                  </a:cubicBezTo>
                  <a:cubicBezTo>
                    <a:pt x="122" y="118"/>
                    <a:pt x="120" y="119"/>
                    <a:pt x="119" y="121"/>
                  </a:cubicBezTo>
                  <a:cubicBezTo>
                    <a:pt x="119" y="124"/>
                    <a:pt x="119" y="125"/>
                    <a:pt x="120" y="126"/>
                  </a:cubicBezTo>
                  <a:cubicBezTo>
                    <a:pt x="131" y="138"/>
                    <a:pt x="131" y="138"/>
                    <a:pt x="131" y="138"/>
                  </a:cubicBezTo>
                  <a:cubicBezTo>
                    <a:pt x="133" y="139"/>
                    <a:pt x="136" y="139"/>
                    <a:pt x="139" y="138"/>
                  </a:cubicBezTo>
                  <a:cubicBezTo>
                    <a:pt x="140" y="136"/>
                    <a:pt x="141" y="135"/>
                    <a:pt x="141" y="133"/>
                  </a:cubicBezTo>
                  <a:cubicBezTo>
                    <a:pt x="141" y="131"/>
                    <a:pt x="140" y="130"/>
                    <a:pt x="139" y="129"/>
                  </a:cubicBezTo>
                  <a:lnTo>
                    <a:pt x="129" y="119"/>
                  </a:lnTo>
                  <a:close/>
                  <a:moveTo>
                    <a:pt x="154" y="74"/>
                  </a:moveTo>
                  <a:cubicBezTo>
                    <a:pt x="141" y="74"/>
                    <a:pt x="141" y="74"/>
                    <a:pt x="141" y="74"/>
                  </a:cubicBezTo>
                  <a:cubicBezTo>
                    <a:pt x="138" y="74"/>
                    <a:pt x="135" y="77"/>
                    <a:pt x="135" y="79"/>
                  </a:cubicBezTo>
                  <a:cubicBezTo>
                    <a:pt x="135" y="82"/>
                    <a:pt x="138" y="85"/>
                    <a:pt x="141" y="85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58" y="85"/>
                    <a:pt x="160" y="82"/>
                    <a:pt x="160" y="79"/>
                  </a:cubicBezTo>
                  <a:cubicBezTo>
                    <a:pt x="160" y="77"/>
                    <a:pt x="158" y="74"/>
                    <a:pt x="154" y="74"/>
                  </a:cubicBezTo>
                  <a:close/>
                  <a:moveTo>
                    <a:pt x="120" y="39"/>
                  </a:moveTo>
                  <a:cubicBezTo>
                    <a:pt x="123" y="42"/>
                    <a:pt x="126" y="42"/>
                    <a:pt x="129" y="39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40" y="28"/>
                    <a:pt x="141" y="25"/>
                    <a:pt x="140" y="24"/>
                  </a:cubicBezTo>
                  <a:cubicBezTo>
                    <a:pt x="140" y="22"/>
                    <a:pt x="139" y="20"/>
                    <a:pt x="136" y="19"/>
                  </a:cubicBezTo>
                  <a:cubicBezTo>
                    <a:pt x="134" y="19"/>
                    <a:pt x="133" y="19"/>
                    <a:pt x="131" y="22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19" y="33"/>
                    <a:pt x="119" y="34"/>
                    <a:pt x="119" y="36"/>
                  </a:cubicBezTo>
                  <a:cubicBezTo>
                    <a:pt x="119" y="37"/>
                    <a:pt x="119" y="39"/>
                    <a:pt x="120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Freeform 178">
            <a:extLst>
              <a:ext uri="{FF2B5EF4-FFF2-40B4-BE49-F238E27FC236}">
                <a16:creationId xmlns:a16="http://schemas.microsoft.com/office/drawing/2014/main" id="{71A6B63A-A548-A033-D3D5-8D2C1FF81FFC}"/>
              </a:ext>
            </a:extLst>
          </p:cNvPr>
          <p:cNvSpPr>
            <a:spLocks noEditPoints="1"/>
          </p:cNvSpPr>
          <p:nvPr/>
        </p:nvSpPr>
        <p:spPr bwMode="auto">
          <a:xfrm>
            <a:off x="612432" y="2956841"/>
            <a:ext cx="312057" cy="314019"/>
          </a:xfrm>
          <a:custGeom>
            <a:avLst/>
            <a:gdLst>
              <a:gd name="T0" fmla="*/ 136 w 159"/>
              <a:gd name="T1" fmla="*/ 24 h 160"/>
              <a:gd name="T2" fmla="*/ 79 w 159"/>
              <a:gd name="T3" fmla="*/ 0 h 160"/>
              <a:gd name="T4" fmla="*/ 23 w 159"/>
              <a:gd name="T5" fmla="*/ 24 h 160"/>
              <a:gd name="T6" fmla="*/ 0 w 159"/>
              <a:gd name="T7" fmla="*/ 80 h 160"/>
              <a:gd name="T8" fmla="*/ 23 w 159"/>
              <a:gd name="T9" fmla="*/ 137 h 160"/>
              <a:gd name="T10" fmla="*/ 79 w 159"/>
              <a:gd name="T11" fmla="*/ 160 h 160"/>
              <a:gd name="T12" fmla="*/ 136 w 159"/>
              <a:gd name="T13" fmla="*/ 137 h 160"/>
              <a:gd name="T14" fmla="*/ 159 w 159"/>
              <a:gd name="T15" fmla="*/ 80 h 160"/>
              <a:gd name="T16" fmla="*/ 136 w 159"/>
              <a:gd name="T17" fmla="*/ 24 h 160"/>
              <a:gd name="T18" fmla="*/ 129 w 159"/>
              <a:gd name="T19" fmla="*/ 130 h 160"/>
              <a:gd name="T20" fmla="*/ 79 w 159"/>
              <a:gd name="T21" fmla="*/ 151 h 160"/>
              <a:gd name="T22" fmla="*/ 30 w 159"/>
              <a:gd name="T23" fmla="*/ 130 h 160"/>
              <a:gd name="T24" fmla="*/ 30 w 159"/>
              <a:gd name="T25" fmla="*/ 31 h 160"/>
              <a:gd name="T26" fmla="*/ 79 w 159"/>
              <a:gd name="T27" fmla="*/ 10 h 160"/>
              <a:gd name="T28" fmla="*/ 129 w 159"/>
              <a:gd name="T29" fmla="*/ 31 h 160"/>
              <a:gd name="T30" fmla="*/ 129 w 159"/>
              <a:gd name="T31" fmla="*/ 130 h 160"/>
              <a:gd name="T32" fmla="*/ 105 w 159"/>
              <a:gd name="T33" fmla="*/ 50 h 160"/>
              <a:gd name="T34" fmla="*/ 95 w 159"/>
              <a:gd name="T35" fmla="*/ 54 h 160"/>
              <a:gd name="T36" fmla="*/ 95 w 159"/>
              <a:gd name="T37" fmla="*/ 54 h 160"/>
              <a:gd name="T38" fmla="*/ 73 w 159"/>
              <a:gd name="T39" fmla="*/ 77 h 160"/>
              <a:gd name="T40" fmla="*/ 64 w 159"/>
              <a:gd name="T41" fmla="*/ 68 h 160"/>
              <a:gd name="T42" fmla="*/ 53 w 159"/>
              <a:gd name="T43" fmla="*/ 63 h 160"/>
              <a:gd name="T44" fmla="*/ 43 w 159"/>
              <a:gd name="T45" fmla="*/ 67 h 160"/>
              <a:gd name="T46" fmla="*/ 44 w 159"/>
              <a:gd name="T47" fmla="*/ 88 h 160"/>
              <a:gd name="T48" fmla="*/ 63 w 159"/>
              <a:gd name="T49" fmla="*/ 107 h 160"/>
              <a:gd name="T50" fmla="*/ 73 w 159"/>
              <a:gd name="T51" fmla="*/ 111 h 160"/>
              <a:gd name="T52" fmla="*/ 73 w 159"/>
              <a:gd name="T53" fmla="*/ 111 h 160"/>
              <a:gd name="T54" fmla="*/ 83 w 159"/>
              <a:gd name="T55" fmla="*/ 107 h 160"/>
              <a:gd name="T56" fmla="*/ 115 w 159"/>
              <a:gd name="T57" fmla="*/ 74 h 160"/>
              <a:gd name="T58" fmla="*/ 115 w 159"/>
              <a:gd name="T59" fmla="*/ 54 h 160"/>
              <a:gd name="T60" fmla="*/ 105 w 159"/>
              <a:gd name="T61" fmla="*/ 50 h 160"/>
              <a:gd name="T62" fmla="*/ 108 w 159"/>
              <a:gd name="T63" fmla="*/ 67 h 160"/>
              <a:gd name="T64" fmla="*/ 76 w 159"/>
              <a:gd name="T65" fmla="*/ 100 h 160"/>
              <a:gd name="T66" fmla="*/ 73 w 159"/>
              <a:gd name="T67" fmla="*/ 101 h 160"/>
              <a:gd name="T68" fmla="*/ 69 w 159"/>
              <a:gd name="T69" fmla="*/ 100 h 160"/>
              <a:gd name="T70" fmla="*/ 50 w 159"/>
              <a:gd name="T71" fmla="*/ 81 h 160"/>
              <a:gd name="T72" fmla="*/ 50 w 159"/>
              <a:gd name="T73" fmla="*/ 74 h 160"/>
              <a:gd name="T74" fmla="*/ 54 w 159"/>
              <a:gd name="T75" fmla="*/ 73 h 160"/>
              <a:gd name="T76" fmla="*/ 57 w 159"/>
              <a:gd name="T77" fmla="*/ 74 h 160"/>
              <a:gd name="T78" fmla="*/ 69 w 159"/>
              <a:gd name="T79" fmla="*/ 86 h 160"/>
              <a:gd name="T80" fmla="*/ 69 w 159"/>
              <a:gd name="T81" fmla="*/ 87 h 160"/>
              <a:gd name="T82" fmla="*/ 69 w 159"/>
              <a:gd name="T83" fmla="*/ 87 h 160"/>
              <a:gd name="T84" fmla="*/ 73 w 159"/>
              <a:gd name="T85" fmla="*/ 88 h 160"/>
              <a:gd name="T86" fmla="*/ 76 w 159"/>
              <a:gd name="T87" fmla="*/ 87 h 160"/>
              <a:gd name="T88" fmla="*/ 102 w 159"/>
              <a:gd name="T89" fmla="*/ 61 h 160"/>
              <a:gd name="T90" fmla="*/ 105 w 159"/>
              <a:gd name="T91" fmla="*/ 59 h 160"/>
              <a:gd name="T92" fmla="*/ 108 w 159"/>
              <a:gd name="T93" fmla="*/ 61 h 160"/>
              <a:gd name="T94" fmla="*/ 108 w 159"/>
              <a:gd name="T95" fmla="*/ 6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" h="160">
                <a:moveTo>
                  <a:pt x="136" y="24"/>
                </a:moveTo>
                <a:cubicBezTo>
                  <a:pt x="120" y="9"/>
                  <a:pt x="100" y="0"/>
                  <a:pt x="79" y="0"/>
                </a:cubicBezTo>
                <a:cubicBezTo>
                  <a:pt x="58" y="0"/>
                  <a:pt x="39" y="9"/>
                  <a:pt x="23" y="24"/>
                </a:cubicBezTo>
                <a:cubicBezTo>
                  <a:pt x="8" y="39"/>
                  <a:pt x="0" y="59"/>
                  <a:pt x="0" y="80"/>
                </a:cubicBezTo>
                <a:cubicBezTo>
                  <a:pt x="0" y="101"/>
                  <a:pt x="8" y="121"/>
                  <a:pt x="23" y="137"/>
                </a:cubicBezTo>
                <a:cubicBezTo>
                  <a:pt x="39" y="152"/>
                  <a:pt x="58" y="160"/>
                  <a:pt x="79" y="160"/>
                </a:cubicBezTo>
                <a:cubicBezTo>
                  <a:pt x="100" y="160"/>
                  <a:pt x="120" y="152"/>
                  <a:pt x="136" y="137"/>
                </a:cubicBezTo>
                <a:cubicBezTo>
                  <a:pt x="151" y="121"/>
                  <a:pt x="159" y="101"/>
                  <a:pt x="159" y="80"/>
                </a:cubicBezTo>
                <a:cubicBezTo>
                  <a:pt x="159" y="59"/>
                  <a:pt x="151" y="39"/>
                  <a:pt x="136" y="24"/>
                </a:cubicBezTo>
                <a:close/>
                <a:moveTo>
                  <a:pt x="129" y="130"/>
                </a:moveTo>
                <a:cubicBezTo>
                  <a:pt x="115" y="144"/>
                  <a:pt x="97" y="151"/>
                  <a:pt x="79" y="151"/>
                </a:cubicBezTo>
                <a:cubicBezTo>
                  <a:pt x="62" y="151"/>
                  <a:pt x="44" y="144"/>
                  <a:pt x="30" y="130"/>
                </a:cubicBezTo>
                <a:cubicBezTo>
                  <a:pt x="2" y="102"/>
                  <a:pt x="2" y="59"/>
                  <a:pt x="30" y="31"/>
                </a:cubicBezTo>
                <a:cubicBezTo>
                  <a:pt x="44" y="17"/>
                  <a:pt x="62" y="10"/>
                  <a:pt x="79" y="10"/>
                </a:cubicBezTo>
                <a:cubicBezTo>
                  <a:pt x="97" y="10"/>
                  <a:pt x="115" y="17"/>
                  <a:pt x="129" y="31"/>
                </a:cubicBezTo>
                <a:cubicBezTo>
                  <a:pt x="157" y="59"/>
                  <a:pt x="157" y="102"/>
                  <a:pt x="129" y="130"/>
                </a:cubicBezTo>
                <a:close/>
                <a:moveTo>
                  <a:pt x="105" y="50"/>
                </a:moveTo>
                <a:cubicBezTo>
                  <a:pt x="101" y="50"/>
                  <a:pt x="98" y="51"/>
                  <a:pt x="95" y="54"/>
                </a:cubicBezTo>
                <a:cubicBezTo>
                  <a:pt x="95" y="54"/>
                  <a:pt x="95" y="54"/>
                  <a:pt x="95" y="54"/>
                </a:cubicBezTo>
                <a:cubicBezTo>
                  <a:pt x="73" y="77"/>
                  <a:pt x="73" y="77"/>
                  <a:pt x="73" y="77"/>
                </a:cubicBezTo>
                <a:cubicBezTo>
                  <a:pt x="64" y="68"/>
                  <a:pt x="64" y="68"/>
                  <a:pt x="64" y="68"/>
                </a:cubicBezTo>
                <a:cubicBezTo>
                  <a:pt x="61" y="65"/>
                  <a:pt x="57" y="63"/>
                  <a:pt x="53" y="63"/>
                </a:cubicBezTo>
                <a:cubicBezTo>
                  <a:pt x="50" y="63"/>
                  <a:pt x="46" y="65"/>
                  <a:pt x="43" y="67"/>
                </a:cubicBezTo>
                <a:cubicBezTo>
                  <a:pt x="38" y="73"/>
                  <a:pt x="38" y="82"/>
                  <a:pt x="44" y="88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5" y="109"/>
                  <a:pt x="69" y="111"/>
                  <a:pt x="73" y="111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76" y="111"/>
                  <a:pt x="80" y="109"/>
                  <a:pt x="83" y="107"/>
                </a:cubicBezTo>
                <a:cubicBezTo>
                  <a:pt x="115" y="74"/>
                  <a:pt x="115" y="74"/>
                  <a:pt x="115" y="74"/>
                </a:cubicBezTo>
                <a:cubicBezTo>
                  <a:pt x="120" y="69"/>
                  <a:pt x="120" y="60"/>
                  <a:pt x="115" y="54"/>
                </a:cubicBezTo>
                <a:cubicBezTo>
                  <a:pt x="112" y="51"/>
                  <a:pt x="109" y="50"/>
                  <a:pt x="105" y="50"/>
                </a:cubicBezTo>
                <a:close/>
                <a:moveTo>
                  <a:pt x="108" y="67"/>
                </a:moveTo>
                <a:cubicBezTo>
                  <a:pt x="76" y="100"/>
                  <a:pt x="76" y="100"/>
                  <a:pt x="76" y="100"/>
                </a:cubicBezTo>
                <a:cubicBezTo>
                  <a:pt x="75" y="101"/>
                  <a:pt x="74" y="101"/>
                  <a:pt x="73" y="101"/>
                </a:cubicBezTo>
                <a:cubicBezTo>
                  <a:pt x="71" y="101"/>
                  <a:pt x="70" y="101"/>
                  <a:pt x="69" y="100"/>
                </a:cubicBezTo>
                <a:cubicBezTo>
                  <a:pt x="50" y="81"/>
                  <a:pt x="50" y="81"/>
                  <a:pt x="50" y="81"/>
                </a:cubicBezTo>
                <a:cubicBezTo>
                  <a:pt x="48" y="79"/>
                  <a:pt x="48" y="76"/>
                  <a:pt x="50" y="74"/>
                </a:cubicBezTo>
                <a:cubicBezTo>
                  <a:pt x="51" y="73"/>
                  <a:pt x="52" y="73"/>
                  <a:pt x="54" y="73"/>
                </a:cubicBezTo>
                <a:cubicBezTo>
                  <a:pt x="55" y="73"/>
                  <a:pt x="56" y="73"/>
                  <a:pt x="57" y="74"/>
                </a:cubicBezTo>
                <a:cubicBezTo>
                  <a:pt x="69" y="86"/>
                  <a:pt x="69" y="86"/>
                  <a:pt x="69" y="86"/>
                </a:cubicBezTo>
                <a:cubicBezTo>
                  <a:pt x="69" y="87"/>
                  <a:pt x="69" y="87"/>
                  <a:pt x="69" y="87"/>
                </a:cubicBezTo>
                <a:cubicBezTo>
                  <a:pt x="69" y="87"/>
                  <a:pt x="69" y="87"/>
                  <a:pt x="69" y="87"/>
                </a:cubicBezTo>
                <a:cubicBezTo>
                  <a:pt x="70" y="88"/>
                  <a:pt x="71" y="88"/>
                  <a:pt x="73" y="88"/>
                </a:cubicBezTo>
                <a:cubicBezTo>
                  <a:pt x="74" y="88"/>
                  <a:pt x="75" y="88"/>
                  <a:pt x="76" y="87"/>
                </a:cubicBezTo>
                <a:cubicBezTo>
                  <a:pt x="102" y="61"/>
                  <a:pt x="102" y="61"/>
                  <a:pt x="102" y="61"/>
                </a:cubicBezTo>
                <a:cubicBezTo>
                  <a:pt x="103" y="60"/>
                  <a:pt x="104" y="59"/>
                  <a:pt x="105" y="59"/>
                </a:cubicBezTo>
                <a:cubicBezTo>
                  <a:pt x="106" y="59"/>
                  <a:pt x="107" y="60"/>
                  <a:pt x="108" y="61"/>
                </a:cubicBezTo>
                <a:cubicBezTo>
                  <a:pt x="110" y="63"/>
                  <a:pt x="110" y="66"/>
                  <a:pt x="108" y="67"/>
                </a:cubicBezTo>
                <a:close/>
              </a:path>
            </a:pathLst>
          </a:custGeom>
          <a:solidFill>
            <a:srgbClr val="9CEE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Google Shape;88;p30">
            <a:extLst>
              <a:ext uri="{FF2B5EF4-FFF2-40B4-BE49-F238E27FC236}">
                <a16:creationId xmlns:a16="http://schemas.microsoft.com/office/drawing/2014/main" id="{16BFB0A8-D3F6-2005-3117-F31C3B850604}"/>
              </a:ext>
            </a:extLst>
          </p:cNvPr>
          <p:cNvSpPr txBox="1"/>
          <p:nvPr/>
        </p:nvSpPr>
        <p:spPr>
          <a:xfrm>
            <a:off x="938671" y="3478133"/>
            <a:ext cx="3802782" cy="61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urządzeń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do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przetwarzania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obrazu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materiałów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zużywalnych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usług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drukowania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Freeform 178">
            <a:extLst>
              <a:ext uri="{FF2B5EF4-FFF2-40B4-BE49-F238E27FC236}">
                <a16:creationId xmlns:a16="http://schemas.microsoft.com/office/drawing/2014/main" id="{42F5BD8A-AC9B-7DD9-EF01-2DBD4C8FF837}"/>
              </a:ext>
            </a:extLst>
          </p:cNvPr>
          <p:cNvSpPr>
            <a:spLocks noEditPoints="1"/>
          </p:cNvSpPr>
          <p:nvPr/>
        </p:nvSpPr>
        <p:spPr bwMode="auto">
          <a:xfrm>
            <a:off x="612432" y="3554586"/>
            <a:ext cx="312057" cy="314019"/>
          </a:xfrm>
          <a:custGeom>
            <a:avLst/>
            <a:gdLst>
              <a:gd name="T0" fmla="*/ 136 w 159"/>
              <a:gd name="T1" fmla="*/ 24 h 160"/>
              <a:gd name="T2" fmla="*/ 79 w 159"/>
              <a:gd name="T3" fmla="*/ 0 h 160"/>
              <a:gd name="T4" fmla="*/ 23 w 159"/>
              <a:gd name="T5" fmla="*/ 24 h 160"/>
              <a:gd name="T6" fmla="*/ 0 w 159"/>
              <a:gd name="T7" fmla="*/ 80 h 160"/>
              <a:gd name="T8" fmla="*/ 23 w 159"/>
              <a:gd name="T9" fmla="*/ 137 h 160"/>
              <a:gd name="T10" fmla="*/ 79 w 159"/>
              <a:gd name="T11" fmla="*/ 160 h 160"/>
              <a:gd name="T12" fmla="*/ 136 w 159"/>
              <a:gd name="T13" fmla="*/ 137 h 160"/>
              <a:gd name="T14" fmla="*/ 159 w 159"/>
              <a:gd name="T15" fmla="*/ 80 h 160"/>
              <a:gd name="T16" fmla="*/ 136 w 159"/>
              <a:gd name="T17" fmla="*/ 24 h 160"/>
              <a:gd name="T18" fmla="*/ 129 w 159"/>
              <a:gd name="T19" fmla="*/ 130 h 160"/>
              <a:gd name="T20" fmla="*/ 79 w 159"/>
              <a:gd name="T21" fmla="*/ 151 h 160"/>
              <a:gd name="T22" fmla="*/ 30 w 159"/>
              <a:gd name="T23" fmla="*/ 130 h 160"/>
              <a:gd name="T24" fmla="*/ 30 w 159"/>
              <a:gd name="T25" fmla="*/ 31 h 160"/>
              <a:gd name="T26" fmla="*/ 79 w 159"/>
              <a:gd name="T27" fmla="*/ 10 h 160"/>
              <a:gd name="T28" fmla="*/ 129 w 159"/>
              <a:gd name="T29" fmla="*/ 31 h 160"/>
              <a:gd name="T30" fmla="*/ 129 w 159"/>
              <a:gd name="T31" fmla="*/ 130 h 160"/>
              <a:gd name="T32" fmla="*/ 105 w 159"/>
              <a:gd name="T33" fmla="*/ 50 h 160"/>
              <a:gd name="T34" fmla="*/ 95 w 159"/>
              <a:gd name="T35" fmla="*/ 54 h 160"/>
              <a:gd name="T36" fmla="*/ 95 w 159"/>
              <a:gd name="T37" fmla="*/ 54 h 160"/>
              <a:gd name="T38" fmla="*/ 73 w 159"/>
              <a:gd name="T39" fmla="*/ 77 h 160"/>
              <a:gd name="T40" fmla="*/ 64 w 159"/>
              <a:gd name="T41" fmla="*/ 68 h 160"/>
              <a:gd name="T42" fmla="*/ 53 w 159"/>
              <a:gd name="T43" fmla="*/ 63 h 160"/>
              <a:gd name="T44" fmla="*/ 43 w 159"/>
              <a:gd name="T45" fmla="*/ 67 h 160"/>
              <a:gd name="T46" fmla="*/ 44 w 159"/>
              <a:gd name="T47" fmla="*/ 88 h 160"/>
              <a:gd name="T48" fmla="*/ 63 w 159"/>
              <a:gd name="T49" fmla="*/ 107 h 160"/>
              <a:gd name="T50" fmla="*/ 73 w 159"/>
              <a:gd name="T51" fmla="*/ 111 h 160"/>
              <a:gd name="T52" fmla="*/ 73 w 159"/>
              <a:gd name="T53" fmla="*/ 111 h 160"/>
              <a:gd name="T54" fmla="*/ 83 w 159"/>
              <a:gd name="T55" fmla="*/ 107 h 160"/>
              <a:gd name="T56" fmla="*/ 115 w 159"/>
              <a:gd name="T57" fmla="*/ 74 h 160"/>
              <a:gd name="T58" fmla="*/ 115 w 159"/>
              <a:gd name="T59" fmla="*/ 54 h 160"/>
              <a:gd name="T60" fmla="*/ 105 w 159"/>
              <a:gd name="T61" fmla="*/ 50 h 160"/>
              <a:gd name="T62" fmla="*/ 108 w 159"/>
              <a:gd name="T63" fmla="*/ 67 h 160"/>
              <a:gd name="T64" fmla="*/ 76 w 159"/>
              <a:gd name="T65" fmla="*/ 100 h 160"/>
              <a:gd name="T66" fmla="*/ 73 w 159"/>
              <a:gd name="T67" fmla="*/ 101 h 160"/>
              <a:gd name="T68" fmla="*/ 69 w 159"/>
              <a:gd name="T69" fmla="*/ 100 h 160"/>
              <a:gd name="T70" fmla="*/ 50 w 159"/>
              <a:gd name="T71" fmla="*/ 81 h 160"/>
              <a:gd name="T72" fmla="*/ 50 w 159"/>
              <a:gd name="T73" fmla="*/ 74 h 160"/>
              <a:gd name="T74" fmla="*/ 54 w 159"/>
              <a:gd name="T75" fmla="*/ 73 h 160"/>
              <a:gd name="T76" fmla="*/ 57 w 159"/>
              <a:gd name="T77" fmla="*/ 74 h 160"/>
              <a:gd name="T78" fmla="*/ 69 w 159"/>
              <a:gd name="T79" fmla="*/ 86 h 160"/>
              <a:gd name="T80" fmla="*/ 69 w 159"/>
              <a:gd name="T81" fmla="*/ 87 h 160"/>
              <a:gd name="T82" fmla="*/ 69 w 159"/>
              <a:gd name="T83" fmla="*/ 87 h 160"/>
              <a:gd name="T84" fmla="*/ 73 w 159"/>
              <a:gd name="T85" fmla="*/ 88 h 160"/>
              <a:gd name="T86" fmla="*/ 76 w 159"/>
              <a:gd name="T87" fmla="*/ 87 h 160"/>
              <a:gd name="T88" fmla="*/ 102 w 159"/>
              <a:gd name="T89" fmla="*/ 61 h 160"/>
              <a:gd name="T90" fmla="*/ 105 w 159"/>
              <a:gd name="T91" fmla="*/ 59 h 160"/>
              <a:gd name="T92" fmla="*/ 108 w 159"/>
              <a:gd name="T93" fmla="*/ 61 h 160"/>
              <a:gd name="T94" fmla="*/ 108 w 159"/>
              <a:gd name="T95" fmla="*/ 6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" h="160">
                <a:moveTo>
                  <a:pt x="136" y="24"/>
                </a:moveTo>
                <a:cubicBezTo>
                  <a:pt x="120" y="9"/>
                  <a:pt x="100" y="0"/>
                  <a:pt x="79" y="0"/>
                </a:cubicBezTo>
                <a:cubicBezTo>
                  <a:pt x="58" y="0"/>
                  <a:pt x="39" y="9"/>
                  <a:pt x="23" y="24"/>
                </a:cubicBezTo>
                <a:cubicBezTo>
                  <a:pt x="8" y="39"/>
                  <a:pt x="0" y="59"/>
                  <a:pt x="0" y="80"/>
                </a:cubicBezTo>
                <a:cubicBezTo>
                  <a:pt x="0" y="101"/>
                  <a:pt x="8" y="121"/>
                  <a:pt x="23" y="137"/>
                </a:cubicBezTo>
                <a:cubicBezTo>
                  <a:pt x="39" y="152"/>
                  <a:pt x="58" y="160"/>
                  <a:pt x="79" y="160"/>
                </a:cubicBezTo>
                <a:cubicBezTo>
                  <a:pt x="100" y="160"/>
                  <a:pt x="120" y="152"/>
                  <a:pt x="136" y="137"/>
                </a:cubicBezTo>
                <a:cubicBezTo>
                  <a:pt x="151" y="121"/>
                  <a:pt x="159" y="101"/>
                  <a:pt x="159" y="80"/>
                </a:cubicBezTo>
                <a:cubicBezTo>
                  <a:pt x="159" y="59"/>
                  <a:pt x="151" y="39"/>
                  <a:pt x="136" y="24"/>
                </a:cubicBezTo>
                <a:close/>
                <a:moveTo>
                  <a:pt x="129" y="130"/>
                </a:moveTo>
                <a:cubicBezTo>
                  <a:pt x="115" y="144"/>
                  <a:pt x="97" y="151"/>
                  <a:pt x="79" y="151"/>
                </a:cubicBezTo>
                <a:cubicBezTo>
                  <a:pt x="62" y="151"/>
                  <a:pt x="44" y="144"/>
                  <a:pt x="30" y="130"/>
                </a:cubicBezTo>
                <a:cubicBezTo>
                  <a:pt x="2" y="102"/>
                  <a:pt x="2" y="59"/>
                  <a:pt x="30" y="31"/>
                </a:cubicBezTo>
                <a:cubicBezTo>
                  <a:pt x="44" y="17"/>
                  <a:pt x="62" y="10"/>
                  <a:pt x="79" y="10"/>
                </a:cubicBezTo>
                <a:cubicBezTo>
                  <a:pt x="97" y="10"/>
                  <a:pt x="115" y="17"/>
                  <a:pt x="129" y="31"/>
                </a:cubicBezTo>
                <a:cubicBezTo>
                  <a:pt x="157" y="59"/>
                  <a:pt x="157" y="102"/>
                  <a:pt x="129" y="130"/>
                </a:cubicBezTo>
                <a:close/>
                <a:moveTo>
                  <a:pt x="105" y="50"/>
                </a:moveTo>
                <a:cubicBezTo>
                  <a:pt x="101" y="50"/>
                  <a:pt x="98" y="51"/>
                  <a:pt x="95" y="54"/>
                </a:cubicBezTo>
                <a:cubicBezTo>
                  <a:pt x="95" y="54"/>
                  <a:pt x="95" y="54"/>
                  <a:pt x="95" y="54"/>
                </a:cubicBezTo>
                <a:cubicBezTo>
                  <a:pt x="73" y="77"/>
                  <a:pt x="73" y="77"/>
                  <a:pt x="73" y="77"/>
                </a:cubicBezTo>
                <a:cubicBezTo>
                  <a:pt x="64" y="68"/>
                  <a:pt x="64" y="68"/>
                  <a:pt x="64" y="68"/>
                </a:cubicBezTo>
                <a:cubicBezTo>
                  <a:pt x="61" y="65"/>
                  <a:pt x="57" y="63"/>
                  <a:pt x="53" y="63"/>
                </a:cubicBezTo>
                <a:cubicBezTo>
                  <a:pt x="50" y="63"/>
                  <a:pt x="46" y="65"/>
                  <a:pt x="43" y="67"/>
                </a:cubicBezTo>
                <a:cubicBezTo>
                  <a:pt x="38" y="73"/>
                  <a:pt x="38" y="82"/>
                  <a:pt x="44" y="88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5" y="109"/>
                  <a:pt x="69" y="111"/>
                  <a:pt x="73" y="111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76" y="111"/>
                  <a:pt x="80" y="109"/>
                  <a:pt x="83" y="107"/>
                </a:cubicBezTo>
                <a:cubicBezTo>
                  <a:pt x="115" y="74"/>
                  <a:pt x="115" y="74"/>
                  <a:pt x="115" y="74"/>
                </a:cubicBezTo>
                <a:cubicBezTo>
                  <a:pt x="120" y="69"/>
                  <a:pt x="120" y="60"/>
                  <a:pt x="115" y="54"/>
                </a:cubicBezTo>
                <a:cubicBezTo>
                  <a:pt x="112" y="51"/>
                  <a:pt x="109" y="50"/>
                  <a:pt x="105" y="50"/>
                </a:cubicBezTo>
                <a:close/>
                <a:moveTo>
                  <a:pt x="108" y="67"/>
                </a:moveTo>
                <a:cubicBezTo>
                  <a:pt x="76" y="100"/>
                  <a:pt x="76" y="100"/>
                  <a:pt x="76" y="100"/>
                </a:cubicBezTo>
                <a:cubicBezTo>
                  <a:pt x="75" y="101"/>
                  <a:pt x="74" y="101"/>
                  <a:pt x="73" y="101"/>
                </a:cubicBezTo>
                <a:cubicBezTo>
                  <a:pt x="71" y="101"/>
                  <a:pt x="70" y="101"/>
                  <a:pt x="69" y="100"/>
                </a:cubicBezTo>
                <a:cubicBezTo>
                  <a:pt x="50" y="81"/>
                  <a:pt x="50" y="81"/>
                  <a:pt x="50" y="81"/>
                </a:cubicBezTo>
                <a:cubicBezTo>
                  <a:pt x="48" y="79"/>
                  <a:pt x="48" y="76"/>
                  <a:pt x="50" y="74"/>
                </a:cubicBezTo>
                <a:cubicBezTo>
                  <a:pt x="51" y="73"/>
                  <a:pt x="52" y="73"/>
                  <a:pt x="54" y="73"/>
                </a:cubicBezTo>
                <a:cubicBezTo>
                  <a:pt x="55" y="73"/>
                  <a:pt x="56" y="73"/>
                  <a:pt x="57" y="74"/>
                </a:cubicBezTo>
                <a:cubicBezTo>
                  <a:pt x="69" y="86"/>
                  <a:pt x="69" y="86"/>
                  <a:pt x="69" y="86"/>
                </a:cubicBezTo>
                <a:cubicBezTo>
                  <a:pt x="69" y="87"/>
                  <a:pt x="69" y="87"/>
                  <a:pt x="69" y="87"/>
                </a:cubicBezTo>
                <a:cubicBezTo>
                  <a:pt x="69" y="87"/>
                  <a:pt x="69" y="87"/>
                  <a:pt x="69" y="87"/>
                </a:cubicBezTo>
                <a:cubicBezTo>
                  <a:pt x="70" y="88"/>
                  <a:pt x="71" y="88"/>
                  <a:pt x="73" y="88"/>
                </a:cubicBezTo>
                <a:cubicBezTo>
                  <a:pt x="74" y="88"/>
                  <a:pt x="75" y="88"/>
                  <a:pt x="76" y="87"/>
                </a:cubicBezTo>
                <a:cubicBezTo>
                  <a:pt x="102" y="61"/>
                  <a:pt x="102" y="61"/>
                  <a:pt x="102" y="61"/>
                </a:cubicBezTo>
                <a:cubicBezTo>
                  <a:pt x="103" y="60"/>
                  <a:pt x="104" y="59"/>
                  <a:pt x="105" y="59"/>
                </a:cubicBezTo>
                <a:cubicBezTo>
                  <a:pt x="106" y="59"/>
                  <a:pt x="107" y="60"/>
                  <a:pt x="108" y="61"/>
                </a:cubicBezTo>
                <a:cubicBezTo>
                  <a:pt x="110" y="63"/>
                  <a:pt x="110" y="66"/>
                  <a:pt x="108" y="67"/>
                </a:cubicBezTo>
                <a:close/>
              </a:path>
            </a:pathLst>
          </a:custGeom>
          <a:solidFill>
            <a:srgbClr val="9CEE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Google Shape;88;p30">
            <a:extLst>
              <a:ext uri="{FF2B5EF4-FFF2-40B4-BE49-F238E27FC236}">
                <a16:creationId xmlns:a16="http://schemas.microsoft.com/office/drawing/2014/main" id="{9D00C68E-83D2-27D2-A999-CB90E606B524}"/>
              </a:ext>
            </a:extLst>
          </p:cNvPr>
          <p:cNvSpPr txBox="1"/>
          <p:nvPr/>
        </p:nvSpPr>
        <p:spPr>
          <a:xfrm>
            <a:off x="937699" y="4013040"/>
            <a:ext cx="3802782" cy="83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materiałów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biurowych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papieru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kserograficznego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materiałów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promocyjnych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usług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sporządzania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ekspertyz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opinii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analiz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Freeform 178">
            <a:extLst>
              <a:ext uri="{FF2B5EF4-FFF2-40B4-BE49-F238E27FC236}">
                <a16:creationId xmlns:a16="http://schemas.microsoft.com/office/drawing/2014/main" id="{3E44D8D7-E4A8-B717-AE10-654A64A48141}"/>
              </a:ext>
            </a:extLst>
          </p:cNvPr>
          <p:cNvSpPr>
            <a:spLocks noEditPoints="1"/>
          </p:cNvSpPr>
          <p:nvPr/>
        </p:nvSpPr>
        <p:spPr bwMode="auto">
          <a:xfrm>
            <a:off x="612432" y="4174203"/>
            <a:ext cx="312057" cy="314019"/>
          </a:xfrm>
          <a:custGeom>
            <a:avLst/>
            <a:gdLst>
              <a:gd name="T0" fmla="*/ 136 w 159"/>
              <a:gd name="T1" fmla="*/ 24 h 160"/>
              <a:gd name="T2" fmla="*/ 79 w 159"/>
              <a:gd name="T3" fmla="*/ 0 h 160"/>
              <a:gd name="T4" fmla="*/ 23 w 159"/>
              <a:gd name="T5" fmla="*/ 24 h 160"/>
              <a:gd name="T6" fmla="*/ 0 w 159"/>
              <a:gd name="T7" fmla="*/ 80 h 160"/>
              <a:gd name="T8" fmla="*/ 23 w 159"/>
              <a:gd name="T9" fmla="*/ 137 h 160"/>
              <a:gd name="T10" fmla="*/ 79 w 159"/>
              <a:gd name="T11" fmla="*/ 160 h 160"/>
              <a:gd name="T12" fmla="*/ 136 w 159"/>
              <a:gd name="T13" fmla="*/ 137 h 160"/>
              <a:gd name="T14" fmla="*/ 159 w 159"/>
              <a:gd name="T15" fmla="*/ 80 h 160"/>
              <a:gd name="T16" fmla="*/ 136 w 159"/>
              <a:gd name="T17" fmla="*/ 24 h 160"/>
              <a:gd name="T18" fmla="*/ 129 w 159"/>
              <a:gd name="T19" fmla="*/ 130 h 160"/>
              <a:gd name="T20" fmla="*/ 79 w 159"/>
              <a:gd name="T21" fmla="*/ 151 h 160"/>
              <a:gd name="T22" fmla="*/ 30 w 159"/>
              <a:gd name="T23" fmla="*/ 130 h 160"/>
              <a:gd name="T24" fmla="*/ 30 w 159"/>
              <a:gd name="T25" fmla="*/ 31 h 160"/>
              <a:gd name="T26" fmla="*/ 79 w 159"/>
              <a:gd name="T27" fmla="*/ 10 h 160"/>
              <a:gd name="T28" fmla="*/ 129 w 159"/>
              <a:gd name="T29" fmla="*/ 31 h 160"/>
              <a:gd name="T30" fmla="*/ 129 w 159"/>
              <a:gd name="T31" fmla="*/ 130 h 160"/>
              <a:gd name="T32" fmla="*/ 105 w 159"/>
              <a:gd name="T33" fmla="*/ 50 h 160"/>
              <a:gd name="T34" fmla="*/ 95 w 159"/>
              <a:gd name="T35" fmla="*/ 54 h 160"/>
              <a:gd name="T36" fmla="*/ 95 w 159"/>
              <a:gd name="T37" fmla="*/ 54 h 160"/>
              <a:gd name="T38" fmla="*/ 73 w 159"/>
              <a:gd name="T39" fmla="*/ 77 h 160"/>
              <a:gd name="T40" fmla="*/ 64 w 159"/>
              <a:gd name="T41" fmla="*/ 68 h 160"/>
              <a:gd name="T42" fmla="*/ 53 w 159"/>
              <a:gd name="T43" fmla="*/ 63 h 160"/>
              <a:gd name="T44" fmla="*/ 43 w 159"/>
              <a:gd name="T45" fmla="*/ 67 h 160"/>
              <a:gd name="T46" fmla="*/ 44 w 159"/>
              <a:gd name="T47" fmla="*/ 88 h 160"/>
              <a:gd name="T48" fmla="*/ 63 w 159"/>
              <a:gd name="T49" fmla="*/ 107 h 160"/>
              <a:gd name="T50" fmla="*/ 73 w 159"/>
              <a:gd name="T51" fmla="*/ 111 h 160"/>
              <a:gd name="T52" fmla="*/ 73 w 159"/>
              <a:gd name="T53" fmla="*/ 111 h 160"/>
              <a:gd name="T54" fmla="*/ 83 w 159"/>
              <a:gd name="T55" fmla="*/ 107 h 160"/>
              <a:gd name="T56" fmla="*/ 115 w 159"/>
              <a:gd name="T57" fmla="*/ 74 h 160"/>
              <a:gd name="T58" fmla="*/ 115 w 159"/>
              <a:gd name="T59" fmla="*/ 54 h 160"/>
              <a:gd name="T60" fmla="*/ 105 w 159"/>
              <a:gd name="T61" fmla="*/ 50 h 160"/>
              <a:gd name="T62" fmla="*/ 108 w 159"/>
              <a:gd name="T63" fmla="*/ 67 h 160"/>
              <a:gd name="T64" fmla="*/ 76 w 159"/>
              <a:gd name="T65" fmla="*/ 100 h 160"/>
              <a:gd name="T66" fmla="*/ 73 w 159"/>
              <a:gd name="T67" fmla="*/ 101 h 160"/>
              <a:gd name="T68" fmla="*/ 69 w 159"/>
              <a:gd name="T69" fmla="*/ 100 h 160"/>
              <a:gd name="T70" fmla="*/ 50 w 159"/>
              <a:gd name="T71" fmla="*/ 81 h 160"/>
              <a:gd name="T72" fmla="*/ 50 w 159"/>
              <a:gd name="T73" fmla="*/ 74 h 160"/>
              <a:gd name="T74" fmla="*/ 54 w 159"/>
              <a:gd name="T75" fmla="*/ 73 h 160"/>
              <a:gd name="T76" fmla="*/ 57 w 159"/>
              <a:gd name="T77" fmla="*/ 74 h 160"/>
              <a:gd name="T78" fmla="*/ 69 w 159"/>
              <a:gd name="T79" fmla="*/ 86 h 160"/>
              <a:gd name="T80" fmla="*/ 69 w 159"/>
              <a:gd name="T81" fmla="*/ 87 h 160"/>
              <a:gd name="T82" fmla="*/ 69 w 159"/>
              <a:gd name="T83" fmla="*/ 87 h 160"/>
              <a:gd name="T84" fmla="*/ 73 w 159"/>
              <a:gd name="T85" fmla="*/ 88 h 160"/>
              <a:gd name="T86" fmla="*/ 76 w 159"/>
              <a:gd name="T87" fmla="*/ 87 h 160"/>
              <a:gd name="T88" fmla="*/ 102 w 159"/>
              <a:gd name="T89" fmla="*/ 61 h 160"/>
              <a:gd name="T90" fmla="*/ 105 w 159"/>
              <a:gd name="T91" fmla="*/ 59 h 160"/>
              <a:gd name="T92" fmla="*/ 108 w 159"/>
              <a:gd name="T93" fmla="*/ 61 h 160"/>
              <a:gd name="T94" fmla="*/ 108 w 159"/>
              <a:gd name="T95" fmla="*/ 6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" h="160">
                <a:moveTo>
                  <a:pt x="136" y="24"/>
                </a:moveTo>
                <a:cubicBezTo>
                  <a:pt x="120" y="9"/>
                  <a:pt x="100" y="0"/>
                  <a:pt x="79" y="0"/>
                </a:cubicBezTo>
                <a:cubicBezTo>
                  <a:pt x="58" y="0"/>
                  <a:pt x="39" y="9"/>
                  <a:pt x="23" y="24"/>
                </a:cubicBezTo>
                <a:cubicBezTo>
                  <a:pt x="8" y="39"/>
                  <a:pt x="0" y="59"/>
                  <a:pt x="0" y="80"/>
                </a:cubicBezTo>
                <a:cubicBezTo>
                  <a:pt x="0" y="101"/>
                  <a:pt x="8" y="121"/>
                  <a:pt x="23" y="137"/>
                </a:cubicBezTo>
                <a:cubicBezTo>
                  <a:pt x="39" y="152"/>
                  <a:pt x="58" y="160"/>
                  <a:pt x="79" y="160"/>
                </a:cubicBezTo>
                <a:cubicBezTo>
                  <a:pt x="100" y="160"/>
                  <a:pt x="120" y="152"/>
                  <a:pt x="136" y="137"/>
                </a:cubicBezTo>
                <a:cubicBezTo>
                  <a:pt x="151" y="121"/>
                  <a:pt x="159" y="101"/>
                  <a:pt x="159" y="80"/>
                </a:cubicBezTo>
                <a:cubicBezTo>
                  <a:pt x="159" y="59"/>
                  <a:pt x="151" y="39"/>
                  <a:pt x="136" y="24"/>
                </a:cubicBezTo>
                <a:close/>
                <a:moveTo>
                  <a:pt x="129" y="130"/>
                </a:moveTo>
                <a:cubicBezTo>
                  <a:pt x="115" y="144"/>
                  <a:pt x="97" y="151"/>
                  <a:pt x="79" y="151"/>
                </a:cubicBezTo>
                <a:cubicBezTo>
                  <a:pt x="62" y="151"/>
                  <a:pt x="44" y="144"/>
                  <a:pt x="30" y="130"/>
                </a:cubicBezTo>
                <a:cubicBezTo>
                  <a:pt x="2" y="102"/>
                  <a:pt x="2" y="59"/>
                  <a:pt x="30" y="31"/>
                </a:cubicBezTo>
                <a:cubicBezTo>
                  <a:pt x="44" y="17"/>
                  <a:pt x="62" y="10"/>
                  <a:pt x="79" y="10"/>
                </a:cubicBezTo>
                <a:cubicBezTo>
                  <a:pt x="97" y="10"/>
                  <a:pt x="115" y="17"/>
                  <a:pt x="129" y="31"/>
                </a:cubicBezTo>
                <a:cubicBezTo>
                  <a:pt x="157" y="59"/>
                  <a:pt x="157" y="102"/>
                  <a:pt x="129" y="130"/>
                </a:cubicBezTo>
                <a:close/>
                <a:moveTo>
                  <a:pt x="105" y="50"/>
                </a:moveTo>
                <a:cubicBezTo>
                  <a:pt x="101" y="50"/>
                  <a:pt x="98" y="51"/>
                  <a:pt x="95" y="54"/>
                </a:cubicBezTo>
                <a:cubicBezTo>
                  <a:pt x="95" y="54"/>
                  <a:pt x="95" y="54"/>
                  <a:pt x="95" y="54"/>
                </a:cubicBezTo>
                <a:cubicBezTo>
                  <a:pt x="73" y="77"/>
                  <a:pt x="73" y="77"/>
                  <a:pt x="73" y="77"/>
                </a:cubicBezTo>
                <a:cubicBezTo>
                  <a:pt x="64" y="68"/>
                  <a:pt x="64" y="68"/>
                  <a:pt x="64" y="68"/>
                </a:cubicBezTo>
                <a:cubicBezTo>
                  <a:pt x="61" y="65"/>
                  <a:pt x="57" y="63"/>
                  <a:pt x="53" y="63"/>
                </a:cubicBezTo>
                <a:cubicBezTo>
                  <a:pt x="50" y="63"/>
                  <a:pt x="46" y="65"/>
                  <a:pt x="43" y="67"/>
                </a:cubicBezTo>
                <a:cubicBezTo>
                  <a:pt x="38" y="73"/>
                  <a:pt x="38" y="82"/>
                  <a:pt x="44" y="88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5" y="109"/>
                  <a:pt x="69" y="111"/>
                  <a:pt x="73" y="111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76" y="111"/>
                  <a:pt x="80" y="109"/>
                  <a:pt x="83" y="107"/>
                </a:cubicBezTo>
                <a:cubicBezTo>
                  <a:pt x="115" y="74"/>
                  <a:pt x="115" y="74"/>
                  <a:pt x="115" y="74"/>
                </a:cubicBezTo>
                <a:cubicBezTo>
                  <a:pt x="120" y="69"/>
                  <a:pt x="120" y="60"/>
                  <a:pt x="115" y="54"/>
                </a:cubicBezTo>
                <a:cubicBezTo>
                  <a:pt x="112" y="51"/>
                  <a:pt x="109" y="50"/>
                  <a:pt x="105" y="50"/>
                </a:cubicBezTo>
                <a:close/>
                <a:moveTo>
                  <a:pt x="108" y="67"/>
                </a:moveTo>
                <a:cubicBezTo>
                  <a:pt x="76" y="100"/>
                  <a:pt x="76" y="100"/>
                  <a:pt x="76" y="100"/>
                </a:cubicBezTo>
                <a:cubicBezTo>
                  <a:pt x="75" y="101"/>
                  <a:pt x="74" y="101"/>
                  <a:pt x="73" y="101"/>
                </a:cubicBezTo>
                <a:cubicBezTo>
                  <a:pt x="71" y="101"/>
                  <a:pt x="70" y="101"/>
                  <a:pt x="69" y="100"/>
                </a:cubicBezTo>
                <a:cubicBezTo>
                  <a:pt x="50" y="81"/>
                  <a:pt x="50" y="81"/>
                  <a:pt x="50" y="81"/>
                </a:cubicBezTo>
                <a:cubicBezTo>
                  <a:pt x="48" y="79"/>
                  <a:pt x="48" y="76"/>
                  <a:pt x="50" y="74"/>
                </a:cubicBezTo>
                <a:cubicBezTo>
                  <a:pt x="51" y="73"/>
                  <a:pt x="52" y="73"/>
                  <a:pt x="54" y="73"/>
                </a:cubicBezTo>
                <a:cubicBezTo>
                  <a:pt x="55" y="73"/>
                  <a:pt x="56" y="73"/>
                  <a:pt x="57" y="74"/>
                </a:cubicBezTo>
                <a:cubicBezTo>
                  <a:pt x="69" y="86"/>
                  <a:pt x="69" y="86"/>
                  <a:pt x="69" y="86"/>
                </a:cubicBezTo>
                <a:cubicBezTo>
                  <a:pt x="69" y="87"/>
                  <a:pt x="69" y="87"/>
                  <a:pt x="69" y="87"/>
                </a:cubicBezTo>
                <a:cubicBezTo>
                  <a:pt x="69" y="87"/>
                  <a:pt x="69" y="87"/>
                  <a:pt x="69" y="87"/>
                </a:cubicBezTo>
                <a:cubicBezTo>
                  <a:pt x="70" y="88"/>
                  <a:pt x="71" y="88"/>
                  <a:pt x="73" y="88"/>
                </a:cubicBezTo>
                <a:cubicBezTo>
                  <a:pt x="74" y="88"/>
                  <a:pt x="75" y="88"/>
                  <a:pt x="76" y="87"/>
                </a:cubicBezTo>
                <a:cubicBezTo>
                  <a:pt x="102" y="61"/>
                  <a:pt x="102" y="61"/>
                  <a:pt x="102" y="61"/>
                </a:cubicBezTo>
                <a:cubicBezTo>
                  <a:pt x="103" y="60"/>
                  <a:pt x="104" y="59"/>
                  <a:pt x="105" y="59"/>
                </a:cubicBezTo>
                <a:cubicBezTo>
                  <a:pt x="106" y="59"/>
                  <a:pt x="107" y="60"/>
                  <a:pt x="108" y="61"/>
                </a:cubicBezTo>
                <a:cubicBezTo>
                  <a:pt x="110" y="63"/>
                  <a:pt x="110" y="66"/>
                  <a:pt x="108" y="67"/>
                </a:cubicBezTo>
                <a:close/>
              </a:path>
            </a:pathLst>
          </a:custGeom>
          <a:solidFill>
            <a:srgbClr val="9CEE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Google Shape;88;p30">
            <a:extLst>
              <a:ext uri="{FF2B5EF4-FFF2-40B4-BE49-F238E27FC236}">
                <a16:creationId xmlns:a16="http://schemas.microsoft.com/office/drawing/2014/main" id="{70D26A12-7F5D-DECF-99B9-38012B4FCA73}"/>
              </a:ext>
            </a:extLst>
          </p:cNvPr>
          <p:cNvSpPr txBox="1"/>
          <p:nvPr/>
        </p:nvSpPr>
        <p:spPr>
          <a:xfrm>
            <a:off x="944304" y="4757841"/>
            <a:ext cx="3802782" cy="40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organizacji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imprez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szkoleń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kursów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Freeform 178">
            <a:extLst>
              <a:ext uri="{FF2B5EF4-FFF2-40B4-BE49-F238E27FC236}">
                <a16:creationId xmlns:a16="http://schemas.microsoft.com/office/drawing/2014/main" id="{7B0AF97B-6D2F-E441-DCB0-CC09E3E79C37}"/>
              </a:ext>
            </a:extLst>
          </p:cNvPr>
          <p:cNvSpPr>
            <a:spLocks noEditPoints="1"/>
          </p:cNvSpPr>
          <p:nvPr/>
        </p:nvSpPr>
        <p:spPr bwMode="auto">
          <a:xfrm>
            <a:off x="598250" y="4771947"/>
            <a:ext cx="312057" cy="314019"/>
          </a:xfrm>
          <a:custGeom>
            <a:avLst/>
            <a:gdLst>
              <a:gd name="T0" fmla="*/ 136 w 159"/>
              <a:gd name="T1" fmla="*/ 24 h 160"/>
              <a:gd name="T2" fmla="*/ 79 w 159"/>
              <a:gd name="T3" fmla="*/ 0 h 160"/>
              <a:gd name="T4" fmla="*/ 23 w 159"/>
              <a:gd name="T5" fmla="*/ 24 h 160"/>
              <a:gd name="T6" fmla="*/ 0 w 159"/>
              <a:gd name="T7" fmla="*/ 80 h 160"/>
              <a:gd name="T8" fmla="*/ 23 w 159"/>
              <a:gd name="T9" fmla="*/ 137 h 160"/>
              <a:gd name="T10" fmla="*/ 79 w 159"/>
              <a:gd name="T11" fmla="*/ 160 h 160"/>
              <a:gd name="T12" fmla="*/ 136 w 159"/>
              <a:gd name="T13" fmla="*/ 137 h 160"/>
              <a:gd name="T14" fmla="*/ 159 w 159"/>
              <a:gd name="T15" fmla="*/ 80 h 160"/>
              <a:gd name="T16" fmla="*/ 136 w 159"/>
              <a:gd name="T17" fmla="*/ 24 h 160"/>
              <a:gd name="T18" fmla="*/ 129 w 159"/>
              <a:gd name="T19" fmla="*/ 130 h 160"/>
              <a:gd name="T20" fmla="*/ 79 w 159"/>
              <a:gd name="T21" fmla="*/ 151 h 160"/>
              <a:gd name="T22" fmla="*/ 30 w 159"/>
              <a:gd name="T23" fmla="*/ 130 h 160"/>
              <a:gd name="T24" fmla="*/ 30 w 159"/>
              <a:gd name="T25" fmla="*/ 31 h 160"/>
              <a:gd name="T26" fmla="*/ 79 w 159"/>
              <a:gd name="T27" fmla="*/ 10 h 160"/>
              <a:gd name="T28" fmla="*/ 129 w 159"/>
              <a:gd name="T29" fmla="*/ 31 h 160"/>
              <a:gd name="T30" fmla="*/ 129 w 159"/>
              <a:gd name="T31" fmla="*/ 130 h 160"/>
              <a:gd name="T32" fmla="*/ 105 w 159"/>
              <a:gd name="T33" fmla="*/ 50 h 160"/>
              <a:gd name="T34" fmla="*/ 95 w 159"/>
              <a:gd name="T35" fmla="*/ 54 h 160"/>
              <a:gd name="T36" fmla="*/ 95 w 159"/>
              <a:gd name="T37" fmla="*/ 54 h 160"/>
              <a:gd name="T38" fmla="*/ 73 w 159"/>
              <a:gd name="T39" fmla="*/ 77 h 160"/>
              <a:gd name="T40" fmla="*/ 64 w 159"/>
              <a:gd name="T41" fmla="*/ 68 h 160"/>
              <a:gd name="T42" fmla="*/ 53 w 159"/>
              <a:gd name="T43" fmla="*/ 63 h 160"/>
              <a:gd name="T44" fmla="*/ 43 w 159"/>
              <a:gd name="T45" fmla="*/ 67 h 160"/>
              <a:gd name="T46" fmla="*/ 44 w 159"/>
              <a:gd name="T47" fmla="*/ 88 h 160"/>
              <a:gd name="T48" fmla="*/ 63 w 159"/>
              <a:gd name="T49" fmla="*/ 107 h 160"/>
              <a:gd name="T50" fmla="*/ 73 w 159"/>
              <a:gd name="T51" fmla="*/ 111 h 160"/>
              <a:gd name="T52" fmla="*/ 73 w 159"/>
              <a:gd name="T53" fmla="*/ 111 h 160"/>
              <a:gd name="T54" fmla="*/ 83 w 159"/>
              <a:gd name="T55" fmla="*/ 107 h 160"/>
              <a:gd name="T56" fmla="*/ 115 w 159"/>
              <a:gd name="T57" fmla="*/ 74 h 160"/>
              <a:gd name="T58" fmla="*/ 115 w 159"/>
              <a:gd name="T59" fmla="*/ 54 h 160"/>
              <a:gd name="T60" fmla="*/ 105 w 159"/>
              <a:gd name="T61" fmla="*/ 50 h 160"/>
              <a:gd name="T62" fmla="*/ 108 w 159"/>
              <a:gd name="T63" fmla="*/ 67 h 160"/>
              <a:gd name="T64" fmla="*/ 76 w 159"/>
              <a:gd name="T65" fmla="*/ 100 h 160"/>
              <a:gd name="T66" fmla="*/ 73 w 159"/>
              <a:gd name="T67" fmla="*/ 101 h 160"/>
              <a:gd name="T68" fmla="*/ 69 w 159"/>
              <a:gd name="T69" fmla="*/ 100 h 160"/>
              <a:gd name="T70" fmla="*/ 50 w 159"/>
              <a:gd name="T71" fmla="*/ 81 h 160"/>
              <a:gd name="T72" fmla="*/ 50 w 159"/>
              <a:gd name="T73" fmla="*/ 74 h 160"/>
              <a:gd name="T74" fmla="*/ 54 w 159"/>
              <a:gd name="T75" fmla="*/ 73 h 160"/>
              <a:gd name="T76" fmla="*/ 57 w 159"/>
              <a:gd name="T77" fmla="*/ 74 h 160"/>
              <a:gd name="T78" fmla="*/ 69 w 159"/>
              <a:gd name="T79" fmla="*/ 86 h 160"/>
              <a:gd name="T80" fmla="*/ 69 w 159"/>
              <a:gd name="T81" fmla="*/ 87 h 160"/>
              <a:gd name="T82" fmla="*/ 69 w 159"/>
              <a:gd name="T83" fmla="*/ 87 h 160"/>
              <a:gd name="T84" fmla="*/ 73 w 159"/>
              <a:gd name="T85" fmla="*/ 88 h 160"/>
              <a:gd name="T86" fmla="*/ 76 w 159"/>
              <a:gd name="T87" fmla="*/ 87 h 160"/>
              <a:gd name="T88" fmla="*/ 102 w 159"/>
              <a:gd name="T89" fmla="*/ 61 h 160"/>
              <a:gd name="T90" fmla="*/ 105 w 159"/>
              <a:gd name="T91" fmla="*/ 59 h 160"/>
              <a:gd name="T92" fmla="*/ 108 w 159"/>
              <a:gd name="T93" fmla="*/ 61 h 160"/>
              <a:gd name="T94" fmla="*/ 108 w 159"/>
              <a:gd name="T95" fmla="*/ 6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" h="160">
                <a:moveTo>
                  <a:pt x="136" y="24"/>
                </a:moveTo>
                <a:cubicBezTo>
                  <a:pt x="120" y="9"/>
                  <a:pt x="100" y="0"/>
                  <a:pt x="79" y="0"/>
                </a:cubicBezTo>
                <a:cubicBezTo>
                  <a:pt x="58" y="0"/>
                  <a:pt x="39" y="9"/>
                  <a:pt x="23" y="24"/>
                </a:cubicBezTo>
                <a:cubicBezTo>
                  <a:pt x="8" y="39"/>
                  <a:pt x="0" y="59"/>
                  <a:pt x="0" y="80"/>
                </a:cubicBezTo>
                <a:cubicBezTo>
                  <a:pt x="0" y="101"/>
                  <a:pt x="8" y="121"/>
                  <a:pt x="23" y="137"/>
                </a:cubicBezTo>
                <a:cubicBezTo>
                  <a:pt x="39" y="152"/>
                  <a:pt x="58" y="160"/>
                  <a:pt x="79" y="160"/>
                </a:cubicBezTo>
                <a:cubicBezTo>
                  <a:pt x="100" y="160"/>
                  <a:pt x="120" y="152"/>
                  <a:pt x="136" y="137"/>
                </a:cubicBezTo>
                <a:cubicBezTo>
                  <a:pt x="151" y="121"/>
                  <a:pt x="159" y="101"/>
                  <a:pt x="159" y="80"/>
                </a:cubicBezTo>
                <a:cubicBezTo>
                  <a:pt x="159" y="59"/>
                  <a:pt x="151" y="39"/>
                  <a:pt x="136" y="24"/>
                </a:cubicBezTo>
                <a:close/>
                <a:moveTo>
                  <a:pt x="129" y="130"/>
                </a:moveTo>
                <a:cubicBezTo>
                  <a:pt x="115" y="144"/>
                  <a:pt x="97" y="151"/>
                  <a:pt x="79" y="151"/>
                </a:cubicBezTo>
                <a:cubicBezTo>
                  <a:pt x="62" y="151"/>
                  <a:pt x="44" y="144"/>
                  <a:pt x="30" y="130"/>
                </a:cubicBezTo>
                <a:cubicBezTo>
                  <a:pt x="2" y="102"/>
                  <a:pt x="2" y="59"/>
                  <a:pt x="30" y="31"/>
                </a:cubicBezTo>
                <a:cubicBezTo>
                  <a:pt x="44" y="17"/>
                  <a:pt x="62" y="10"/>
                  <a:pt x="79" y="10"/>
                </a:cubicBezTo>
                <a:cubicBezTo>
                  <a:pt x="97" y="10"/>
                  <a:pt x="115" y="17"/>
                  <a:pt x="129" y="31"/>
                </a:cubicBezTo>
                <a:cubicBezTo>
                  <a:pt x="157" y="59"/>
                  <a:pt x="157" y="102"/>
                  <a:pt x="129" y="130"/>
                </a:cubicBezTo>
                <a:close/>
                <a:moveTo>
                  <a:pt x="105" y="50"/>
                </a:moveTo>
                <a:cubicBezTo>
                  <a:pt x="101" y="50"/>
                  <a:pt x="98" y="51"/>
                  <a:pt x="95" y="54"/>
                </a:cubicBezTo>
                <a:cubicBezTo>
                  <a:pt x="95" y="54"/>
                  <a:pt x="95" y="54"/>
                  <a:pt x="95" y="54"/>
                </a:cubicBezTo>
                <a:cubicBezTo>
                  <a:pt x="73" y="77"/>
                  <a:pt x="73" y="77"/>
                  <a:pt x="73" y="77"/>
                </a:cubicBezTo>
                <a:cubicBezTo>
                  <a:pt x="64" y="68"/>
                  <a:pt x="64" y="68"/>
                  <a:pt x="64" y="68"/>
                </a:cubicBezTo>
                <a:cubicBezTo>
                  <a:pt x="61" y="65"/>
                  <a:pt x="57" y="63"/>
                  <a:pt x="53" y="63"/>
                </a:cubicBezTo>
                <a:cubicBezTo>
                  <a:pt x="50" y="63"/>
                  <a:pt x="46" y="65"/>
                  <a:pt x="43" y="67"/>
                </a:cubicBezTo>
                <a:cubicBezTo>
                  <a:pt x="38" y="73"/>
                  <a:pt x="38" y="82"/>
                  <a:pt x="44" y="88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5" y="109"/>
                  <a:pt x="69" y="111"/>
                  <a:pt x="73" y="111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76" y="111"/>
                  <a:pt x="80" y="109"/>
                  <a:pt x="83" y="107"/>
                </a:cubicBezTo>
                <a:cubicBezTo>
                  <a:pt x="115" y="74"/>
                  <a:pt x="115" y="74"/>
                  <a:pt x="115" y="74"/>
                </a:cubicBezTo>
                <a:cubicBezTo>
                  <a:pt x="120" y="69"/>
                  <a:pt x="120" y="60"/>
                  <a:pt x="115" y="54"/>
                </a:cubicBezTo>
                <a:cubicBezTo>
                  <a:pt x="112" y="51"/>
                  <a:pt x="109" y="50"/>
                  <a:pt x="105" y="50"/>
                </a:cubicBezTo>
                <a:close/>
                <a:moveTo>
                  <a:pt x="108" y="67"/>
                </a:moveTo>
                <a:cubicBezTo>
                  <a:pt x="76" y="100"/>
                  <a:pt x="76" y="100"/>
                  <a:pt x="76" y="100"/>
                </a:cubicBezTo>
                <a:cubicBezTo>
                  <a:pt x="75" y="101"/>
                  <a:pt x="74" y="101"/>
                  <a:pt x="73" y="101"/>
                </a:cubicBezTo>
                <a:cubicBezTo>
                  <a:pt x="71" y="101"/>
                  <a:pt x="70" y="101"/>
                  <a:pt x="69" y="100"/>
                </a:cubicBezTo>
                <a:cubicBezTo>
                  <a:pt x="50" y="81"/>
                  <a:pt x="50" y="81"/>
                  <a:pt x="50" y="81"/>
                </a:cubicBezTo>
                <a:cubicBezTo>
                  <a:pt x="48" y="79"/>
                  <a:pt x="48" y="76"/>
                  <a:pt x="50" y="74"/>
                </a:cubicBezTo>
                <a:cubicBezTo>
                  <a:pt x="51" y="73"/>
                  <a:pt x="52" y="73"/>
                  <a:pt x="54" y="73"/>
                </a:cubicBezTo>
                <a:cubicBezTo>
                  <a:pt x="55" y="73"/>
                  <a:pt x="56" y="73"/>
                  <a:pt x="57" y="74"/>
                </a:cubicBezTo>
                <a:cubicBezTo>
                  <a:pt x="69" y="86"/>
                  <a:pt x="69" y="86"/>
                  <a:pt x="69" y="86"/>
                </a:cubicBezTo>
                <a:cubicBezTo>
                  <a:pt x="69" y="87"/>
                  <a:pt x="69" y="87"/>
                  <a:pt x="69" y="87"/>
                </a:cubicBezTo>
                <a:cubicBezTo>
                  <a:pt x="69" y="87"/>
                  <a:pt x="69" y="87"/>
                  <a:pt x="69" y="87"/>
                </a:cubicBezTo>
                <a:cubicBezTo>
                  <a:pt x="70" y="88"/>
                  <a:pt x="71" y="88"/>
                  <a:pt x="73" y="88"/>
                </a:cubicBezTo>
                <a:cubicBezTo>
                  <a:pt x="74" y="88"/>
                  <a:pt x="75" y="88"/>
                  <a:pt x="76" y="87"/>
                </a:cubicBezTo>
                <a:cubicBezTo>
                  <a:pt x="102" y="61"/>
                  <a:pt x="102" y="61"/>
                  <a:pt x="102" y="61"/>
                </a:cubicBezTo>
                <a:cubicBezTo>
                  <a:pt x="103" y="60"/>
                  <a:pt x="104" y="59"/>
                  <a:pt x="105" y="59"/>
                </a:cubicBezTo>
                <a:cubicBezTo>
                  <a:pt x="106" y="59"/>
                  <a:pt x="107" y="60"/>
                  <a:pt x="108" y="61"/>
                </a:cubicBezTo>
                <a:cubicBezTo>
                  <a:pt x="110" y="63"/>
                  <a:pt x="110" y="66"/>
                  <a:pt x="108" y="67"/>
                </a:cubicBezTo>
                <a:close/>
              </a:path>
            </a:pathLst>
          </a:custGeom>
          <a:solidFill>
            <a:srgbClr val="9CEE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Google Shape;88;p30">
            <a:extLst>
              <a:ext uri="{FF2B5EF4-FFF2-40B4-BE49-F238E27FC236}">
                <a16:creationId xmlns:a16="http://schemas.microsoft.com/office/drawing/2014/main" id="{1861EC07-A5C4-007C-FDBA-396047E31EC6}"/>
              </a:ext>
            </a:extLst>
          </p:cNvPr>
          <p:cNvSpPr txBox="1"/>
          <p:nvPr/>
        </p:nvSpPr>
        <p:spPr>
          <a:xfrm>
            <a:off x="944304" y="5363630"/>
            <a:ext cx="3802782" cy="40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żywności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usług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gastronomicznych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Freeform 178">
            <a:extLst>
              <a:ext uri="{FF2B5EF4-FFF2-40B4-BE49-F238E27FC236}">
                <a16:creationId xmlns:a16="http://schemas.microsoft.com/office/drawing/2014/main" id="{0B2216A1-C889-A099-4275-0D66D6661F75}"/>
              </a:ext>
            </a:extLst>
          </p:cNvPr>
          <p:cNvSpPr>
            <a:spLocks noEditPoints="1"/>
          </p:cNvSpPr>
          <p:nvPr/>
        </p:nvSpPr>
        <p:spPr bwMode="auto">
          <a:xfrm>
            <a:off x="612432" y="5391563"/>
            <a:ext cx="312057" cy="314019"/>
          </a:xfrm>
          <a:custGeom>
            <a:avLst/>
            <a:gdLst>
              <a:gd name="T0" fmla="*/ 136 w 159"/>
              <a:gd name="T1" fmla="*/ 24 h 160"/>
              <a:gd name="T2" fmla="*/ 79 w 159"/>
              <a:gd name="T3" fmla="*/ 0 h 160"/>
              <a:gd name="T4" fmla="*/ 23 w 159"/>
              <a:gd name="T5" fmla="*/ 24 h 160"/>
              <a:gd name="T6" fmla="*/ 0 w 159"/>
              <a:gd name="T7" fmla="*/ 80 h 160"/>
              <a:gd name="T8" fmla="*/ 23 w 159"/>
              <a:gd name="T9" fmla="*/ 137 h 160"/>
              <a:gd name="T10" fmla="*/ 79 w 159"/>
              <a:gd name="T11" fmla="*/ 160 h 160"/>
              <a:gd name="T12" fmla="*/ 136 w 159"/>
              <a:gd name="T13" fmla="*/ 137 h 160"/>
              <a:gd name="T14" fmla="*/ 159 w 159"/>
              <a:gd name="T15" fmla="*/ 80 h 160"/>
              <a:gd name="T16" fmla="*/ 136 w 159"/>
              <a:gd name="T17" fmla="*/ 24 h 160"/>
              <a:gd name="T18" fmla="*/ 129 w 159"/>
              <a:gd name="T19" fmla="*/ 130 h 160"/>
              <a:gd name="T20" fmla="*/ 79 w 159"/>
              <a:gd name="T21" fmla="*/ 151 h 160"/>
              <a:gd name="T22" fmla="*/ 30 w 159"/>
              <a:gd name="T23" fmla="*/ 130 h 160"/>
              <a:gd name="T24" fmla="*/ 30 w 159"/>
              <a:gd name="T25" fmla="*/ 31 h 160"/>
              <a:gd name="T26" fmla="*/ 79 w 159"/>
              <a:gd name="T27" fmla="*/ 10 h 160"/>
              <a:gd name="T28" fmla="*/ 129 w 159"/>
              <a:gd name="T29" fmla="*/ 31 h 160"/>
              <a:gd name="T30" fmla="*/ 129 w 159"/>
              <a:gd name="T31" fmla="*/ 130 h 160"/>
              <a:gd name="T32" fmla="*/ 105 w 159"/>
              <a:gd name="T33" fmla="*/ 50 h 160"/>
              <a:gd name="T34" fmla="*/ 95 w 159"/>
              <a:gd name="T35" fmla="*/ 54 h 160"/>
              <a:gd name="T36" fmla="*/ 95 w 159"/>
              <a:gd name="T37" fmla="*/ 54 h 160"/>
              <a:gd name="T38" fmla="*/ 73 w 159"/>
              <a:gd name="T39" fmla="*/ 77 h 160"/>
              <a:gd name="T40" fmla="*/ 64 w 159"/>
              <a:gd name="T41" fmla="*/ 68 h 160"/>
              <a:gd name="T42" fmla="*/ 53 w 159"/>
              <a:gd name="T43" fmla="*/ 63 h 160"/>
              <a:gd name="T44" fmla="*/ 43 w 159"/>
              <a:gd name="T45" fmla="*/ 67 h 160"/>
              <a:gd name="T46" fmla="*/ 44 w 159"/>
              <a:gd name="T47" fmla="*/ 88 h 160"/>
              <a:gd name="T48" fmla="*/ 63 w 159"/>
              <a:gd name="T49" fmla="*/ 107 h 160"/>
              <a:gd name="T50" fmla="*/ 73 w 159"/>
              <a:gd name="T51" fmla="*/ 111 h 160"/>
              <a:gd name="T52" fmla="*/ 73 w 159"/>
              <a:gd name="T53" fmla="*/ 111 h 160"/>
              <a:gd name="T54" fmla="*/ 83 w 159"/>
              <a:gd name="T55" fmla="*/ 107 h 160"/>
              <a:gd name="T56" fmla="*/ 115 w 159"/>
              <a:gd name="T57" fmla="*/ 74 h 160"/>
              <a:gd name="T58" fmla="*/ 115 w 159"/>
              <a:gd name="T59" fmla="*/ 54 h 160"/>
              <a:gd name="T60" fmla="*/ 105 w 159"/>
              <a:gd name="T61" fmla="*/ 50 h 160"/>
              <a:gd name="T62" fmla="*/ 108 w 159"/>
              <a:gd name="T63" fmla="*/ 67 h 160"/>
              <a:gd name="T64" fmla="*/ 76 w 159"/>
              <a:gd name="T65" fmla="*/ 100 h 160"/>
              <a:gd name="T66" fmla="*/ 73 w 159"/>
              <a:gd name="T67" fmla="*/ 101 h 160"/>
              <a:gd name="T68" fmla="*/ 69 w 159"/>
              <a:gd name="T69" fmla="*/ 100 h 160"/>
              <a:gd name="T70" fmla="*/ 50 w 159"/>
              <a:gd name="T71" fmla="*/ 81 h 160"/>
              <a:gd name="T72" fmla="*/ 50 w 159"/>
              <a:gd name="T73" fmla="*/ 74 h 160"/>
              <a:gd name="T74" fmla="*/ 54 w 159"/>
              <a:gd name="T75" fmla="*/ 73 h 160"/>
              <a:gd name="T76" fmla="*/ 57 w 159"/>
              <a:gd name="T77" fmla="*/ 74 h 160"/>
              <a:gd name="T78" fmla="*/ 69 w 159"/>
              <a:gd name="T79" fmla="*/ 86 h 160"/>
              <a:gd name="T80" fmla="*/ 69 w 159"/>
              <a:gd name="T81" fmla="*/ 87 h 160"/>
              <a:gd name="T82" fmla="*/ 69 w 159"/>
              <a:gd name="T83" fmla="*/ 87 h 160"/>
              <a:gd name="T84" fmla="*/ 73 w 159"/>
              <a:gd name="T85" fmla="*/ 88 h 160"/>
              <a:gd name="T86" fmla="*/ 76 w 159"/>
              <a:gd name="T87" fmla="*/ 87 h 160"/>
              <a:gd name="T88" fmla="*/ 102 w 159"/>
              <a:gd name="T89" fmla="*/ 61 h 160"/>
              <a:gd name="T90" fmla="*/ 105 w 159"/>
              <a:gd name="T91" fmla="*/ 59 h 160"/>
              <a:gd name="T92" fmla="*/ 108 w 159"/>
              <a:gd name="T93" fmla="*/ 61 h 160"/>
              <a:gd name="T94" fmla="*/ 108 w 159"/>
              <a:gd name="T95" fmla="*/ 6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" h="160">
                <a:moveTo>
                  <a:pt x="136" y="24"/>
                </a:moveTo>
                <a:cubicBezTo>
                  <a:pt x="120" y="9"/>
                  <a:pt x="100" y="0"/>
                  <a:pt x="79" y="0"/>
                </a:cubicBezTo>
                <a:cubicBezTo>
                  <a:pt x="58" y="0"/>
                  <a:pt x="39" y="9"/>
                  <a:pt x="23" y="24"/>
                </a:cubicBezTo>
                <a:cubicBezTo>
                  <a:pt x="8" y="39"/>
                  <a:pt x="0" y="59"/>
                  <a:pt x="0" y="80"/>
                </a:cubicBezTo>
                <a:cubicBezTo>
                  <a:pt x="0" y="101"/>
                  <a:pt x="8" y="121"/>
                  <a:pt x="23" y="137"/>
                </a:cubicBezTo>
                <a:cubicBezTo>
                  <a:pt x="39" y="152"/>
                  <a:pt x="58" y="160"/>
                  <a:pt x="79" y="160"/>
                </a:cubicBezTo>
                <a:cubicBezTo>
                  <a:pt x="100" y="160"/>
                  <a:pt x="120" y="152"/>
                  <a:pt x="136" y="137"/>
                </a:cubicBezTo>
                <a:cubicBezTo>
                  <a:pt x="151" y="121"/>
                  <a:pt x="159" y="101"/>
                  <a:pt x="159" y="80"/>
                </a:cubicBezTo>
                <a:cubicBezTo>
                  <a:pt x="159" y="59"/>
                  <a:pt x="151" y="39"/>
                  <a:pt x="136" y="24"/>
                </a:cubicBezTo>
                <a:close/>
                <a:moveTo>
                  <a:pt x="129" y="130"/>
                </a:moveTo>
                <a:cubicBezTo>
                  <a:pt x="115" y="144"/>
                  <a:pt x="97" y="151"/>
                  <a:pt x="79" y="151"/>
                </a:cubicBezTo>
                <a:cubicBezTo>
                  <a:pt x="62" y="151"/>
                  <a:pt x="44" y="144"/>
                  <a:pt x="30" y="130"/>
                </a:cubicBezTo>
                <a:cubicBezTo>
                  <a:pt x="2" y="102"/>
                  <a:pt x="2" y="59"/>
                  <a:pt x="30" y="31"/>
                </a:cubicBezTo>
                <a:cubicBezTo>
                  <a:pt x="44" y="17"/>
                  <a:pt x="62" y="10"/>
                  <a:pt x="79" y="10"/>
                </a:cubicBezTo>
                <a:cubicBezTo>
                  <a:pt x="97" y="10"/>
                  <a:pt x="115" y="17"/>
                  <a:pt x="129" y="31"/>
                </a:cubicBezTo>
                <a:cubicBezTo>
                  <a:pt x="157" y="59"/>
                  <a:pt x="157" y="102"/>
                  <a:pt x="129" y="130"/>
                </a:cubicBezTo>
                <a:close/>
                <a:moveTo>
                  <a:pt x="105" y="50"/>
                </a:moveTo>
                <a:cubicBezTo>
                  <a:pt x="101" y="50"/>
                  <a:pt x="98" y="51"/>
                  <a:pt x="95" y="54"/>
                </a:cubicBezTo>
                <a:cubicBezTo>
                  <a:pt x="95" y="54"/>
                  <a:pt x="95" y="54"/>
                  <a:pt x="95" y="54"/>
                </a:cubicBezTo>
                <a:cubicBezTo>
                  <a:pt x="73" y="77"/>
                  <a:pt x="73" y="77"/>
                  <a:pt x="73" y="77"/>
                </a:cubicBezTo>
                <a:cubicBezTo>
                  <a:pt x="64" y="68"/>
                  <a:pt x="64" y="68"/>
                  <a:pt x="64" y="68"/>
                </a:cubicBezTo>
                <a:cubicBezTo>
                  <a:pt x="61" y="65"/>
                  <a:pt x="57" y="63"/>
                  <a:pt x="53" y="63"/>
                </a:cubicBezTo>
                <a:cubicBezTo>
                  <a:pt x="50" y="63"/>
                  <a:pt x="46" y="65"/>
                  <a:pt x="43" y="67"/>
                </a:cubicBezTo>
                <a:cubicBezTo>
                  <a:pt x="38" y="73"/>
                  <a:pt x="38" y="82"/>
                  <a:pt x="44" y="88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5" y="109"/>
                  <a:pt x="69" y="111"/>
                  <a:pt x="73" y="111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76" y="111"/>
                  <a:pt x="80" y="109"/>
                  <a:pt x="83" y="107"/>
                </a:cubicBezTo>
                <a:cubicBezTo>
                  <a:pt x="115" y="74"/>
                  <a:pt x="115" y="74"/>
                  <a:pt x="115" y="74"/>
                </a:cubicBezTo>
                <a:cubicBezTo>
                  <a:pt x="120" y="69"/>
                  <a:pt x="120" y="60"/>
                  <a:pt x="115" y="54"/>
                </a:cubicBezTo>
                <a:cubicBezTo>
                  <a:pt x="112" y="51"/>
                  <a:pt x="109" y="50"/>
                  <a:pt x="105" y="50"/>
                </a:cubicBezTo>
                <a:close/>
                <a:moveTo>
                  <a:pt x="108" y="67"/>
                </a:moveTo>
                <a:cubicBezTo>
                  <a:pt x="76" y="100"/>
                  <a:pt x="76" y="100"/>
                  <a:pt x="76" y="100"/>
                </a:cubicBezTo>
                <a:cubicBezTo>
                  <a:pt x="75" y="101"/>
                  <a:pt x="74" y="101"/>
                  <a:pt x="73" y="101"/>
                </a:cubicBezTo>
                <a:cubicBezTo>
                  <a:pt x="71" y="101"/>
                  <a:pt x="70" y="101"/>
                  <a:pt x="69" y="100"/>
                </a:cubicBezTo>
                <a:cubicBezTo>
                  <a:pt x="50" y="81"/>
                  <a:pt x="50" y="81"/>
                  <a:pt x="50" y="81"/>
                </a:cubicBezTo>
                <a:cubicBezTo>
                  <a:pt x="48" y="79"/>
                  <a:pt x="48" y="76"/>
                  <a:pt x="50" y="74"/>
                </a:cubicBezTo>
                <a:cubicBezTo>
                  <a:pt x="51" y="73"/>
                  <a:pt x="52" y="73"/>
                  <a:pt x="54" y="73"/>
                </a:cubicBezTo>
                <a:cubicBezTo>
                  <a:pt x="55" y="73"/>
                  <a:pt x="56" y="73"/>
                  <a:pt x="57" y="74"/>
                </a:cubicBezTo>
                <a:cubicBezTo>
                  <a:pt x="69" y="86"/>
                  <a:pt x="69" y="86"/>
                  <a:pt x="69" y="86"/>
                </a:cubicBezTo>
                <a:cubicBezTo>
                  <a:pt x="69" y="87"/>
                  <a:pt x="69" y="87"/>
                  <a:pt x="69" y="87"/>
                </a:cubicBezTo>
                <a:cubicBezTo>
                  <a:pt x="69" y="87"/>
                  <a:pt x="69" y="87"/>
                  <a:pt x="69" y="87"/>
                </a:cubicBezTo>
                <a:cubicBezTo>
                  <a:pt x="70" y="88"/>
                  <a:pt x="71" y="88"/>
                  <a:pt x="73" y="88"/>
                </a:cubicBezTo>
                <a:cubicBezTo>
                  <a:pt x="74" y="88"/>
                  <a:pt x="75" y="88"/>
                  <a:pt x="76" y="87"/>
                </a:cubicBezTo>
                <a:cubicBezTo>
                  <a:pt x="102" y="61"/>
                  <a:pt x="102" y="61"/>
                  <a:pt x="102" y="61"/>
                </a:cubicBezTo>
                <a:cubicBezTo>
                  <a:pt x="103" y="60"/>
                  <a:pt x="104" y="59"/>
                  <a:pt x="105" y="59"/>
                </a:cubicBezTo>
                <a:cubicBezTo>
                  <a:pt x="106" y="59"/>
                  <a:pt x="107" y="60"/>
                  <a:pt x="108" y="61"/>
                </a:cubicBezTo>
                <a:cubicBezTo>
                  <a:pt x="110" y="63"/>
                  <a:pt x="110" y="66"/>
                  <a:pt x="108" y="67"/>
                </a:cubicBezTo>
                <a:close/>
              </a:path>
            </a:pathLst>
          </a:custGeom>
          <a:solidFill>
            <a:srgbClr val="9CEE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Google Shape;88;p30">
            <a:extLst>
              <a:ext uri="{FF2B5EF4-FFF2-40B4-BE49-F238E27FC236}">
                <a16:creationId xmlns:a16="http://schemas.microsoft.com/office/drawing/2014/main" id="{166A11DC-7CA9-78AC-9BDF-53F7868C0BF9}"/>
              </a:ext>
            </a:extLst>
          </p:cNvPr>
          <p:cNvSpPr txBox="1"/>
          <p:nvPr/>
        </p:nvSpPr>
        <p:spPr>
          <a:xfrm>
            <a:off x="944304" y="5975469"/>
            <a:ext cx="3802782" cy="40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samochodów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opon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usług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transportu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drogowego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Freeform 178">
            <a:extLst>
              <a:ext uri="{FF2B5EF4-FFF2-40B4-BE49-F238E27FC236}">
                <a16:creationId xmlns:a16="http://schemas.microsoft.com/office/drawing/2014/main" id="{2BF363F7-F258-A510-19C1-0AF0ACC19387}"/>
              </a:ext>
            </a:extLst>
          </p:cNvPr>
          <p:cNvSpPr>
            <a:spLocks noEditPoints="1"/>
          </p:cNvSpPr>
          <p:nvPr/>
        </p:nvSpPr>
        <p:spPr bwMode="auto">
          <a:xfrm>
            <a:off x="612432" y="5989307"/>
            <a:ext cx="312057" cy="314019"/>
          </a:xfrm>
          <a:custGeom>
            <a:avLst/>
            <a:gdLst>
              <a:gd name="T0" fmla="*/ 136 w 159"/>
              <a:gd name="T1" fmla="*/ 24 h 160"/>
              <a:gd name="T2" fmla="*/ 79 w 159"/>
              <a:gd name="T3" fmla="*/ 0 h 160"/>
              <a:gd name="T4" fmla="*/ 23 w 159"/>
              <a:gd name="T5" fmla="*/ 24 h 160"/>
              <a:gd name="T6" fmla="*/ 0 w 159"/>
              <a:gd name="T7" fmla="*/ 80 h 160"/>
              <a:gd name="T8" fmla="*/ 23 w 159"/>
              <a:gd name="T9" fmla="*/ 137 h 160"/>
              <a:gd name="T10" fmla="*/ 79 w 159"/>
              <a:gd name="T11" fmla="*/ 160 h 160"/>
              <a:gd name="T12" fmla="*/ 136 w 159"/>
              <a:gd name="T13" fmla="*/ 137 h 160"/>
              <a:gd name="T14" fmla="*/ 159 w 159"/>
              <a:gd name="T15" fmla="*/ 80 h 160"/>
              <a:gd name="T16" fmla="*/ 136 w 159"/>
              <a:gd name="T17" fmla="*/ 24 h 160"/>
              <a:gd name="T18" fmla="*/ 129 w 159"/>
              <a:gd name="T19" fmla="*/ 130 h 160"/>
              <a:gd name="T20" fmla="*/ 79 w 159"/>
              <a:gd name="T21" fmla="*/ 151 h 160"/>
              <a:gd name="T22" fmla="*/ 30 w 159"/>
              <a:gd name="T23" fmla="*/ 130 h 160"/>
              <a:gd name="T24" fmla="*/ 30 w 159"/>
              <a:gd name="T25" fmla="*/ 31 h 160"/>
              <a:gd name="T26" fmla="*/ 79 w 159"/>
              <a:gd name="T27" fmla="*/ 10 h 160"/>
              <a:gd name="T28" fmla="*/ 129 w 159"/>
              <a:gd name="T29" fmla="*/ 31 h 160"/>
              <a:gd name="T30" fmla="*/ 129 w 159"/>
              <a:gd name="T31" fmla="*/ 130 h 160"/>
              <a:gd name="T32" fmla="*/ 105 w 159"/>
              <a:gd name="T33" fmla="*/ 50 h 160"/>
              <a:gd name="T34" fmla="*/ 95 w 159"/>
              <a:gd name="T35" fmla="*/ 54 h 160"/>
              <a:gd name="T36" fmla="*/ 95 w 159"/>
              <a:gd name="T37" fmla="*/ 54 h 160"/>
              <a:gd name="T38" fmla="*/ 73 w 159"/>
              <a:gd name="T39" fmla="*/ 77 h 160"/>
              <a:gd name="T40" fmla="*/ 64 w 159"/>
              <a:gd name="T41" fmla="*/ 68 h 160"/>
              <a:gd name="T42" fmla="*/ 53 w 159"/>
              <a:gd name="T43" fmla="*/ 63 h 160"/>
              <a:gd name="T44" fmla="*/ 43 w 159"/>
              <a:gd name="T45" fmla="*/ 67 h 160"/>
              <a:gd name="T46" fmla="*/ 44 w 159"/>
              <a:gd name="T47" fmla="*/ 88 h 160"/>
              <a:gd name="T48" fmla="*/ 63 w 159"/>
              <a:gd name="T49" fmla="*/ 107 h 160"/>
              <a:gd name="T50" fmla="*/ 73 w 159"/>
              <a:gd name="T51" fmla="*/ 111 h 160"/>
              <a:gd name="T52" fmla="*/ 73 w 159"/>
              <a:gd name="T53" fmla="*/ 111 h 160"/>
              <a:gd name="T54" fmla="*/ 83 w 159"/>
              <a:gd name="T55" fmla="*/ 107 h 160"/>
              <a:gd name="T56" fmla="*/ 115 w 159"/>
              <a:gd name="T57" fmla="*/ 74 h 160"/>
              <a:gd name="T58" fmla="*/ 115 w 159"/>
              <a:gd name="T59" fmla="*/ 54 h 160"/>
              <a:gd name="T60" fmla="*/ 105 w 159"/>
              <a:gd name="T61" fmla="*/ 50 h 160"/>
              <a:gd name="T62" fmla="*/ 108 w 159"/>
              <a:gd name="T63" fmla="*/ 67 h 160"/>
              <a:gd name="T64" fmla="*/ 76 w 159"/>
              <a:gd name="T65" fmla="*/ 100 h 160"/>
              <a:gd name="T66" fmla="*/ 73 w 159"/>
              <a:gd name="T67" fmla="*/ 101 h 160"/>
              <a:gd name="T68" fmla="*/ 69 w 159"/>
              <a:gd name="T69" fmla="*/ 100 h 160"/>
              <a:gd name="T70" fmla="*/ 50 w 159"/>
              <a:gd name="T71" fmla="*/ 81 h 160"/>
              <a:gd name="T72" fmla="*/ 50 w 159"/>
              <a:gd name="T73" fmla="*/ 74 h 160"/>
              <a:gd name="T74" fmla="*/ 54 w 159"/>
              <a:gd name="T75" fmla="*/ 73 h 160"/>
              <a:gd name="T76" fmla="*/ 57 w 159"/>
              <a:gd name="T77" fmla="*/ 74 h 160"/>
              <a:gd name="T78" fmla="*/ 69 w 159"/>
              <a:gd name="T79" fmla="*/ 86 h 160"/>
              <a:gd name="T80" fmla="*/ 69 w 159"/>
              <a:gd name="T81" fmla="*/ 87 h 160"/>
              <a:gd name="T82" fmla="*/ 69 w 159"/>
              <a:gd name="T83" fmla="*/ 87 h 160"/>
              <a:gd name="T84" fmla="*/ 73 w 159"/>
              <a:gd name="T85" fmla="*/ 88 h 160"/>
              <a:gd name="T86" fmla="*/ 76 w 159"/>
              <a:gd name="T87" fmla="*/ 87 h 160"/>
              <a:gd name="T88" fmla="*/ 102 w 159"/>
              <a:gd name="T89" fmla="*/ 61 h 160"/>
              <a:gd name="T90" fmla="*/ 105 w 159"/>
              <a:gd name="T91" fmla="*/ 59 h 160"/>
              <a:gd name="T92" fmla="*/ 108 w 159"/>
              <a:gd name="T93" fmla="*/ 61 h 160"/>
              <a:gd name="T94" fmla="*/ 108 w 159"/>
              <a:gd name="T95" fmla="*/ 6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" h="160">
                <a:moveTo>
                  <a:pt x="136" y="24"/>
                </a:moveTo>
                <a:cubicBezTo>
                  <a:pt x="120" y="9"/>
                  <a:pt x="100" y="0"/>
                  <a:pt x="79" y="0"/>
                </a:cubicBezTo>
                <a:cubicBezTo>
                  <a:pt x="58" y="0"/>
                  <a:pt x="39" y="9"/>
                  <a:pt x="23" y="24"/>
                </a:cubicBezTo>
                <a:cubicBezTo>
                  <a:pt x="8" y="39"/>
                  <a:pt x="0" y="59"/>
                  <a:pt x="0" y="80"/>
                </a:cubicBezTo>
                <a:cubicBezTo>
                  <a:pt x="0" y="101"/>
                  <a:pt x="8" y="121"/>
                  <a:pt x="23" y="137"/>
                </a:cubicBezTo>
                <a:cubicBezTo>
                  <a:pt x="39" y="152"/>
                  <a:pt x="58" y="160"/>
                  <a:pt x="79" y="160"/>
                </a:cubicBezTo>
                <a:cubicBezTo>
                  <a:pt x="100" y="160"/>
                  <a:pt x="120" y="152"/>
                  <a:pt x="136" y="137"/>
                </a:cubicBezTo>
                <a:cubicBezTo>
                  <a:pt x="151" y="121"/>
                  <a:pt x="159" y="101"/>
                  <a:pt x="159" y="80"/>
                </a:cubicBezTo>
                <a:cubicBezTo>
                  <a:pt x="159" y="59"/>
                  <a:pt x="151" y="39"/>
                  <a:pt x="136" y="24"/>
                </a:cubicBezTo>
                <a:close/>
                <a:moveTo>
                  <a:pt x="129" y="130"/>
                </a:moveTo>
                <a:cubicBezTo>
                  <a:pt x="115" y="144"/>
                  <a:pt x="97" y="151"/>
                  <a:pt x="79" y="151"/>
                </a:cubicBezTo>
                <a:cubicBezTo>
                  <a:pt x="62" y="151"/>
                  <a:pt x="44" y="144"/>
                  <a:pt x="30" y="130"/>
                </a:cubicBezTo>
                <a:cubicBezTo>
                  <a:pt x="2" y="102"/>
                  <a:pt x="2" y="59"/>
                  <a:pt x="30" y="31"/>
                </a:cubicBezTo>
                <a:cubicBezTo>
                  <a:pt x="44" y="17"/>
                  <a:pt x="62" y="10"/>
                  <a:pt x="79" y="10"/>
                </a:cubicBezTo>
                <a:cubicBezTo>
                  <a:pt x="97" y="10"/>
                  <a:pt x="115" y="17"/>
                  <a:pt x="129" y="31"/>
                </a:cubicBezTo>
                <a:cubicBezTo>
                  <a:pt x="157" y="59"/>
                  <a:pt x="157" y="102"/>
                  <a:pt x="129" y="130"/>
                </a:cubicBezTo>
                <a:close/>
                <a:moveTo>
                  <a:pt x="105" y="50"/>
                </a:moveTo>
                <a:cubicBezTo>
                  <a:pt x="101" y="50"/>
                  <a:pt x="98" y="51"/>
                  <a:pt x="95" y="54"/>
                </a:cubicBezTo>
                <a:cubicBezTo>
                  <a:pt x="95" y="54"/>
                  <a:pt x="95" y="54"/>
                  <a:pt x="95" y="54"/>
                </a:cubicBezTo>
                <a:cubicBezTo>
                  <a:pt x="73" y="77"/>
                  <a:pt x="73" y="77"/>
                  <a:pt x="73" y="77"/>
                </a:cubicBezTo>
                <a:cubicBezTo>
                  <a:pt x="64" y="68"/>
                  <a:pt x="64" y="68"/>
                  <a:pt x="64" y="68"/>
                </a:cubicBezTo>
                <a:cubicBezTo>
                  <a:pt x="61" y="65"/>
                  <a:pt x="57" y="63"/>
                  <a:pt x="53" y="63"/>
                </a:cubicBezTo>
                <a:cubicBezTo>
                  <a:pt x="50" y="63"/>
                  <a:pt x="46" y="65"/>
                  <a:pt x="43" y="67"/>
                </a:cubicBezTo>
                <a:cubicBezTo>
                  <a:pt x="38" y="73"/>
                  <a:pt x="38" y="82"/>
                  <a:pt x="44" y="88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5" y="109"/>
                  <a:pt x="69" y="111"/>
                  <a:pt x="73" y="111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76" y="111"/>
                  <a:pt x="80" y="109"/>
                  <a:pt x="83" y="107"/>
                </a:cubicBezTo>
                <a:cubicBezTo>
                  <a:pt x="115" y="74"/>
                  <a:pt x="115" y="74"/>
                  <a:pt x="115" y="74"/>
                </a:cubicBezTo>
                <a:cubicBezTo>
                  <a:pt x="120" y="69"/>
                  <a:pt x="120" y="60"/>
                  <a:pt x="115" y="54"/>
                </a:cubicBezTo>
                <a:cubicBezTo>
                  <a:pt x="112" y="51"/>
                  <a:pt x="109" y="50"/>
                  <a:pt x="105" y="50"/>
                </a:cubicBezTo>
                <a:close/>
                <a:moveTo>
                  <a:pt x="108" y="67"/>
                </a:moveTo>
                <a:cubicBezTo>
                  <a:pt x="76" y="100"/>
                  <a:pt x="76" y="100"/>
                  <a:pt x="76" y="100"/>
                </a:cubicBezTo>
                <a:cubicBezTo>
                  <a:pt x="75" y="101"/>
                  <a:pt x="74" y="101"/>
                  <a:pt x="73" y="101"/>
                </a:cubicBezTo>
                <a:cubicBezTo>
                  <a:pt x="71" y="101"/>
                  <a:pt x="70" y="101"/>
                  <a:pt x="69" y="100"/>
                </a:cubicBezTo>
                <a:cubicBezTo>
                  <a:pt x="50" y="81"/>
                  <a:pt x="50" y="81"/>
                  <a:pt x="50" y="81"/>
                </a:cubicBezTo>
                <a:cubicBezTo>
                  <a:pt x="48" y="79"/>
                  <a:pt x="48" y="76"/>
                  <a:pt x="50" y="74"/>
                </a:cubicBezTo>
                <a:cubicBezTo>
                  <a:pt x="51" y="73"/>
                  <a:pt x="52" y="73"/>
                  <a:pt x="54" y="73"/>
                </a:cubicBezTo>
                <a:cubicBezTo>
                  <a:pt x="55" y="73"/>
                  <a:pt x="56" y="73"/>
                  <a:pt x="57" y="74"/>
                </a:cubicBezTo>
                <a:cubicBezTo>
                  <a:pt x="69" y="86"/>
                  <a:pt x="69" y="86"/>
                  <a:pt x="69" y="86"/>
                </a:cubicBezTo>
                <a:cubicBezTo>
                  <a:pt x="69" y="87"/>
                  <a:pt x="69" y="87"/>
                  <a:pt x="69" y="87"/>
                </a:cubicBezTo>
                <a:cubicBezTo>
                  <a:pt x="69" y="87"/>
                  <a:pt x="69" y="87"/>
                  <a:pt x="69" y="87"/>
                </a:cubicBezTo>
                <a:cubicBezTo>
                  <a:pt x="70" y="88"/>
                  <a:pt x="71" y="88"/>
                  <a:pt x="73" y="88"/>
                </a:cubicBezTo>
                <a:cubicBezTo>
                  <a:pt x="74" y="88"/>
                  <a:pt x="75" y="88"/>
                  <a:pt x="76" y="87"/>
                </a:cubicBezTo>
                <a:cubicBezTo>
                  <a:pt x="102" y="61"/>
                  <a:pt x="102" y="61"/>
                  <a:pt x="102" y="61"/>
                </a:cubicBezTo>
                <a:cubicBezTo>
                  <a:pt x="103" y="60"/>
                  <a:pt x="104" y="59"/>
                  <a:pt x="105" y="59"/>
                </a:cubicBezTo>
                <a:cubicBezTo>
                  <a:pt x="106" y="59"/>
                  <a:pt x="107" y="60"/>
                  <a:pt x="108" y="61"/>
                </a:cubicBezTo>
                <a:cubicBezTo>
                  <a:pt x="110" y="63"/>
                  <a:pt x="110" y="66"/>
                  <a:pt x="108" y="67"/>
                </a:cubicBezTo>
                <a:close/>
              </a:path>
            </a:pathLst>
          </a:custGeom>
          <a:solidFill>
            <a:srgbClr val="9CEE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Google Shape;88;p30">
            <a:extLst>
              <a:ext uri="{FF2B5EF4-FFF2-40B4-BE49-F238E27FC236}">
                <a16:creationId xmlns:a16="http://schemas.microsoft.com/office/drawing/2014/main" id="{4DB100CB-7EB7-6218-965A-BD7167FCDDED}"/>
              </a:ext>
            </a:extLst>
          </p:cNvPr>
          <p:cNvSpPr txBox="1"/>
          <p:nvPr/>
        </p:nvSpPr>
        <p:spPr>
          <a:xfrm>
            <a:off x="5420350" y="2895636"/>
            <a:ext cx="3802782" cy="40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środków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czyszczących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usług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sprzątania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pomieszczeń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Freeform 178">
            <a:extLst>
              <a:ext uri="{FF2B5EF4-FFF2-40B4-BE49-F238E27FC236}">
                <a16:creationId xmlns:a16="http://schemas.microsoft.com/office/drawing/2014/main" id="{ED016F07-0494-0878-CBE6-E3F6E0D824AE}"/>
              </a:ext>
            </a:extLst>
          </p:cNvPr>
          <p:cNvSpPr>
            <a:spLocks noEditPoints="1"/>
          </p:cNvSpPr>
          <p:nvPr/>
        </p:nvSpPr>
        <p:spPr bwMode="auto">
          <a:xfrm>
            <a:off x="5094111" y="2913006"/>
            <a:ext cx="312057" cy="314019"/>
          </a:xfrm>
          <a:custGeom>
            <a:avLst/>
            <a:gdLst>
              <a:gd name="T0" fmla="*/ 136 w 159"/>
              <a:gd name="T1" fmla="*/ 24 h 160"/>
              <a:gd name="T2" fmla="*/ 79 w 159"/>
              <a:gd name="T3" fmla="*/ 0 h 160"/>
              <a:gd name="T4" fmla="*/ 23 w 159"/>
              <a:gd name="T5" fmla="*/ 24 h 160"/>
              <a:gd name="T6" fmla="*/ 0 w 159"/>
              <a:gd name="T7" fmla="*/ 80 h 160"/>
              <a:gd name="T8" fmla="*/ 23 w 159"/>
              <a:gd name="T9" fmla="*/ 137 h 160"/>
              <a:gd name="T10" fmla="*/ 79 w 159"/>
              <a:gd name="T11" fmla="*/ 160 h 160"/>
              <a:gd name="T12" fmla="*/ 136 w 159"/>
              <a:gd name="T13" fmla="*/ 137 h 160"/>
              <a:gd name="T14" fmla="*/ 159 w 159"/>
              <a:gd name="T15" fmla="*/ 80 h 160"/>
              <a:gd name="T16" fmla="*/ 136 w 159"/>
              <a:gd name="T17" fmla="*/ 24 h 160"/>
              <a:gd name="T18" fmla="*/ 129 w 159"/>
              <a:gd name="T19" fmla="*/ 130 h 160"/>
              <a:gd name="T20" fmla="*/ 79 w 159"/>
              <a:gd name="T21" fmla="*/ 151 h 160"/>
              <a:gd name="T22" fmla="*/ 30 w 159"/>
              <a:gd name="T23" fmla="*/ 130 h 160"/>
              <a:gd name="T24" fmla="*/ 30 w 159"/>
              <a:gd name="T25" fmla="*/ 31 h 160"/>
              <a:gd name="T26" fmla="*/ 79 w 159"/>
              <a:gd name="T27" fmla="*/ 10 h 160"/>
              <a:gd name="T28" fmla="*/ 129 w 159"/>
              <a:gd name="T29" fmla="*/ 31 h 160"/>
              <a:gd name="T30" fmla="*/ 129 w 159"/>
              <a:gd name="T31" fmla="*/ 130 h 160"/>
              <a:gd name="T32" fmla="*/ 105 w 159"/>
              <a:gd name="T33" fmla="*/ 50 h 160"/>
              <a:gd name="T34" fmla="*/ 95 w 159"/>
              <a:gd name="T35" fmla="*/ 54 h 160"/>
              <a:gd name="T36" fmla="*/ 95 w 159"/>
              <a:gd name="T37" fmla="*/ 54 h 160"/>
              <a:gd name="T38" fmla="*/ 73 w 159"/>
              <a:gd name="T39" fmla="*/ 77 h 160"/>
              <a:gd name="T40" fmla="*/ 64 w 159"/>
              <a:gd name="T41" fmla="*/ 68 h 160"/>
              <a:gd name="T42" fmla="*/ 53 w 159"/>
              <a:gd name="T43" fmla="*/ 63 h 160"/>
              <a:gd name="T44" fmla="*/ 43 w 159"/>
              <a:gd name="T45" fmla="*/ 67 h 160"/>
              <a:gd name="T46" fmla="*/ 44 w 159"/>
              <a:gd name="T47" fmla="*/ 88 h 160"/>
              <a:gd name="T48" fmla="*/ 63 w 159"/>
              <a:gd name="T49" fmla="*/ 107 h 160"/>
              <a:gd name="T50" fmla="*/ 73 w 159"/>
              <a:gd name="T51" fmla="*/ 111 h 160"/>
              <a:gd name="T52" fmla="*/ 73 w 159"/>
              <a:gd name="T53" fmla="*/ 111 h 160"/>
              <a:gd name="T54" fmla="*/ 83 w 159"/>
              <a:gd name="T55" fmla="*/ 107 h 160"/>
              <a:gd name="T56" fmla="*/ 115 w 159"/>
              <a:gd name="T57" fmla="*/ 74 h 160"/>
              <a:gd name="T58" fmla="*/ 115 w 159"/>
              <a:gd name="T59" fmla="*/ 54 h 160"/>
              <a:gd name="T60" fmla="*/ 105 w 159"/>
              <a:gd name="T61" fmla="*/ 50 h 160"/>
              <a:gd name="T62" fmla="*/ 108 w 159"/>
              <a:gd name="T63" fmla="*/ 67 h 160"/>
              <a:gd name="T64" fmla="*/ 76 w 159"/>
              <a:gd name="T65" fmla="*/ 100 h 160"/>
              <a:gd name="T66" fmla="*/ 73 w 159"/>
              <a:gd name="T67" fmla="*/ 101 h 160"/>
              <a:gd name="T68" fmla="*/ 69 w 159"/>
              <a:gd name="T69" fmla="*/ 100 h 160"/>
              <a:gd name="T70" fmla="*/ 50 w 159"/>
              <a:gd name="T71" fmla="*/ 81 h 160"/>
              <a:gd name="T72" fmla="*/ 50 w 159"/>
              <a:gd name="T73" fmla="*/ 74 h 160"/>
              <a:gd name="T74" fmla="*/ 54 w 159"/>
              <a:gd name="T75" fmla="*/ 73 h 160"/>
              <a:gd name="T76" fmla="*/ 57 w 159"/>
              <a:gd name="T77" fmla="*/ 74 h 160"/>
              <a:gd name="T78" fmla="*/ 69 w 159"/>
              <a:gd name="T79" fmla="*/ 86 h 160"/>
              <a:gd name="T80" fmla="*/ 69 w 159"/>
              <a:gd name="T81" fmla="*/ 87 h 160"/>
              <a:gd name="T82" fmla="*/ 69 w 159"/>
              <a:gd name="T83" fmla="*/ 87 h 160"/>
              <a:gd name="T84" fmla="*/ 73 w 159"/>
              <a:gd name="T85" fmla="*/ 88 h 160"/>
              <a:gd name="T86" fmla="*/ 76 w 159"/>
              <a:gd name="T87" fmla="*/ 87 h 160"/>
              <a:gd name="T88" fmla="*/ 102 w 159"/>
              <a:gd name="T89" fmla="*/ 61 h 160"/>
              <a:gd name="T90" fmla="*/ 105 w 159"/>
              <a:gd name="T91" fmla="*/ 59 h 160"/>
              <a:gd name="T92" fmla="*/ 108 w 159"/>
              <a:gd name="T93" fmla="*/ 61 h 160"/>
              <a:gd name="T94" fmla="*/ 108 w 159"/>
              <a:gd name="T95" fmla="*/ 6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" h="160">
                <a:moveTo>
                  <a:pt x="136" y="24"/>
                </a:moveTo>
                <a:cubicBezTo>
                  <a:pt x="120" y="9"/>
                  <a:pt x="100" y="0"/>
                  <a:pt x="79" y="0"/>
                </a:cubicBezTo>
                <a:cubicBezTo>
                  <a:pt x="58" y="0"/>
                  <a:pt x="39" y="9"/>
                  <a:pt x="23" y="24"/>
                </a:cubicBezTo>
                <a:cubicBezTo>
                  <a:pt x="8" y="39"/>
                  <a:pt x="0" y="59"/>
                  <a:pt x="0" y="80"/>
                </a:cubicBezTo>
                <a:cubicBezTo>
                  <a:pt x="0" y="101"/>
                  <a:pt x="8" y="121"/>
                  <a:pt x="23" y="137"/>
                </a:cubicBezTo>
                <a:cubicBezTo>
                  <a:pt x="39" y="152"/>
                  <a:pt x="58" y="160"/>
                  <a:pt x="79" y="160"/>
                </a:cubicBezTo>
                <a:cubicBezTo>
                  <a:pt x="100" y="160"/>
                  <a:pt x="120" y="152"/>
                  <a:pt x="136" y="137"/>
                </a:cubicBezTo>
                <a:cubicBezTo>
                  <a:pt x="151" y="121"/>
                  <a:pt x="159" y="101"/>
                  <a:pt x="159" y="80"/>
                </a:cubicBezTo>
                <a:cubicBezTo>
                  <a:pt x="159" y="59"/>
                  <a:pt x="151" y="39"/>
                  <a:pt x="136" y="24"/>
                </a:cubicBezTo>
                <a:close/>
                <a:moveTo>
                  <a:pt x="129" y="130"/>
                </a:moveTo>
                <a:cubicBezTo>
                  <a:pt x="115" y="144"/>
                  <a:pt x="97" y="151"/>
                  <a:pt x="79" y="151"/>
                </a:cubicBezTo>
                <a:cubicBezTo>
                  <a:pt x="62" y="151"/>
                  <a:pt x="44" y="144"/>
                  <a:pt x="30" y="130"/>
                </a:cubicBezTo>
                <a:cubicBezTo>
                  <a:pt x="2" y="102"/>
                  <a:pt x="2" y="59"/>
                  <a:pt x="30" y="31"/>
                </a:cubicBezTo>
                <a:cubicBezTo>
                  <a:pt x="44" y="17"/>
                  <a:pt x="62" y="10"/>
                  <a:pt x="79" y="10"/>
                </a:cubicBezTo>
                <a:cubicBezTo>
                  <a:pt x="97" y="10"/>
                  <a:pt x="115" y="17"/>
                  <a:pt x="129" y="31"/>
                </a:cubicBezTo>
                <a:cubicBezTo>
                  <a:pt x="157" y="59"/>
                  <a:pt x="157" y="102"/>
                  <a:pt x="129" y="130"/>
                </a:cubicBezTo>
                <a:close/>
                <a:moveTo>
                  <a:pt x="105" y="50"/>
                </a:moveTo>
                <a:cubicBezTo>
                  <a:pt x="101" y="50"/>
                  <a:pt x="98" y="51"/>
                  <a:pt x="95" y="54"/>
                </a:cubicBezTo>
                <a:cubicBezTo>
                  <a:pt x="95" y="54"/>
                  <a:pt x="95" y="54"/>
                  <a:pt x="95" y="54"/>
                </a:cubicBezTo>
                <a:cubicBezTo>
                  <a:pt x="73" y="77"/>
                  <a:pt x="73" y="77"/>
                  <a:pt x="73" y="77"/>
                </a:cubicBezTo>
                <a:cubicBezTo>
                  <a:pt x="64" y="68"/>
                  <a:pt x="64" y="68"/>
                  <a:pt x="64" y="68"/>
                </a:cubicBezTo>
                <a:cubicBezTo>
                  <a:pt x="61" y="65"/>
                  <a:pt x="57" y="63"/>
                  <a:pt x="53" y="63"/>
                </a:cubicBezTo>
                <a:cubicBezTo>
                  <a:pt x="50" y="63"/>
                  <a:pt x="46" y="65"/>
                  <a:pt x="43" y="67"/>
                </a:cubicBezTo>
                <a:cubicBezTo>
                  <a:pt x="38" y="73"/>
                  <a:pt x="38" y="82"/>
                  <a:pt x="44" y="88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5" y="109"/>
                  <a:pt x="69" y="111"/>
                  <a:pt x="73" y="111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76" y="111"/>
                  <a:pt x="80" y="109"/>
                  <a:pt x="83" y="107"/>
                </a:cubicBezTo>
                <a:cubicBezTo>
                  <a:pt x="115" y="74"/>
                  <a:pt x="115" y="74"/>
                  <a:pt x="115" y="74"/>
                </a:cubicBezTo>
                <a:cubicBezTo>
                  <a:pt x="120" y="69"/>
                  <a:pt x="120" y="60"/>
                  <a:pt x="115" y="54"/>
                </a:cubicBezTo>
                <a:cubicBezTo>
                  <a:pt x="112" y="51"/>
                  <a:pt x="109" y="50"/>
                  <a:pt x="105" y="50"/>
                </a:cubicBezTo>
                <a:close/>
                <a:moveTo>
                  <a:pt x="108" y="67"/>
                </a:moveTo>
                <a:cubicBezTo>
                  <a:pt x="76" y="100"/>
                  <a:pt x="76" y="100"/>
                  <a:pt x="76" y="100"/>
                </a:cubicBezTo>
                <a:cubicBezTo>
                  <a:pt x="75" y="101"/>
                  <a:pt x="74" y="101"/>
                  <a:pt x="73" y="101"/>
                </a:cubicBezTo>
                <a:cubicBezTo>
                  <a:pt x="71" y="101"/>
                  <a:pt x="70" y="101"/>
                  <a:pt x="69" y="100"/>
                </a:cubicBezTo>
                <a:cubicBezTo>
                  <a:pt x="50" y="81"/>
                  <a:pt x="50" y="81"/>
                  <a:pt x="50" y="81"/>
                </a:cubicBezTo>
                <a:cubicBezTo>
                  <a:pt x="48" y="79"/>
                  <a:pt x="48" y="76"/>
                  <a:pt x="50" y="74"/>
                </a:cubicBezTo>
                <a:cubicBezTo>
                  <a:pt x="51" y="73"/>
                  <a:pt x="52" y="73"/>
                  <a:pt x="54" y="73"/>
                </a:cubicBezTo>
                <a:cubicBezTo>
                  <a:pt x="55" y="73"/>
                  <a:pt x="56" y="73"/>
                  <a:pt x="57" y="74"/>
                </a:cubicBezTo>
                <a:cubicBezTo>
                  <a:pt x="69" y="86"/>
                  <a:pt x="69" y="86"/>
                  <a:pt x="69" y="86"/>
                </a:cubicBezTo>
                <a:cubicBezTo>
                  <a:pt x="69" y="87"/>
                  <a:pt x="69" y="87"/>
                  <a:pt x="69" y="87"/>
                </a:cubicBezTo>
                <a:cubicBezTo>
                  <a:pt x="69" y="87"/>
                  <a:pt x="69" y="87"/>
                  <a:pt x="69" y="87"/>
                </a:cubicBezTo>
                <a:cubicBezTo>
                  <a:pt x="70" y="88"/>
                  <a:pt x="71" y="88"/>
                  <a:pt x="73" y="88"/>
                </a:cubicBezTo>
                <a:cubicBezTo>
                  <a:pt x="74" y="88"/>
                  <a:pt x="75" y="88"/>
                  <a:pt x="76" y="87"/>
                </a:cubicBezTo>
                <a:cubicBezTo>
                  <a:pt x="102" y="61"/>
                  <a:pt x="102" y="61"/>
                  <a:pt x="102" y="61"/>
                </a:cubicBezTo>
                <a:cubicBezTo>
                  <a:pt x="103" y="60"/>
                  <a:pt x="104" y="59"/>
                  <a:pt x="105" y="59"/>
                </a:cubicBezTo>
                <a:cubicBezTo>
                  <a:pt x="106" y="59"/>
                  <a:pt x="107" y="60"/>
                  <a:pt x="108" y="61"/>
                </a:cubicBezTo>
                <a:cubicBezTo>
                  <a:pt x="110" y="63"/>
                  <a:pt x="110" y="66"/>
                  <a:pt x="108" y="67"/>
                </a:cubicBezTo>
                <a:close/>
              </a:path>
            </a:pathLst>
          </a:custGeom>
          <a:solidFill>
            <a:srgbClr val="9CEE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Google Shape;88;p30">
            <a:extLst>
              <a:ext uri="{FF2B5EF4-FFF2-40B4-BE49-F238E27FC236}">
                <a16:creationId xmlns:a16="http://schemas.microsoft.com/office/drawing/2014/main" id="{7F0DF959-778E-BA4D-969A-718941EBACE5}"/>
              </a:ext>
            </a:extLst>
          </p:cNvPr>
          <p:cNvSpPr txBox="1"/>
          <p:nvPr/>
        </p:nvSpPr>
        <p:spPr>
          <a:xfrm>
            <a:off x="5420350" y="3522415"/>
            <a:ext cx="3802782" cy="40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wyrobów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włókienniczych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usług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tekstylnych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Freeform 178">
            <a:extLst>
              <a:ext uri="{FF2B5EF4-FFF2-40B4-BE49-F238E27FC236}">
                <a16:creationId xmlns:a16="http://schemas.microsoft.com/office/drawing/2014/main" id="{9E8AD268-9673-6EED-6DA0-088B0510AA40}"/>
              </a:ext>
            </a:extLst>
          </p:cNvPr>
          <p:cNvSpPr>
            <a:spLocks noEditPoints="1"/>
          </p:cNvSpPr>
          <p:nvPr/>
        </p:nvSpPr>
        <p:spPr bwMode="auto">
          <a:xfrm>
            <a:off x="5094111" y="3510751"/>
            <a:ext cx="312057" cy="314019"/>
          </a:xfrm>
          <a:custGeom>
            <a:avLst/>
            <a:gdLst>
              <a:gd name="T0" fmla="*/ 136 w 159"/>
              <a:gd name="T1" fmla="*/ 24 h 160"/>
              <a:gd name="T2" fmla="*/ 79 w 159"/>
              <a:gd name="T3" fmla="*/ 0 h 160"/>
              <a:gd name="T4" fmla="*/ 23 w 159"/>
              <a:gd name="T5" fmla="*/ 24 h 160"/>
              <a:gd name="T6" fmla="*/ 0 w 159"/>
              <a:gd name="T7" fmla="*/ 80 h 160"/>
              <a:gd name="T8" fmla="*/ 23 w 159"/>
              <a:gd name="T9" fmla="*/ 137 h 160"/>
              <a:gd name="T10" fmla="*/ 79 w 159"/>
              <a:gd name="T11" fmla="*/ 160 h 160"/>
              <a:gd name="T12" fmla="*/ 136 w 159"/>
              <a:gd name="T13" fmla="*/ 137 h 160"/>
              <a:gd name="T14" fmla="*/ 159 w 159"/>
              <a:gd name="T15" fmla="*/ 80 h 160"/>
              <a:gd name="T16" fmla="*/ 136 w 159"/>
              <a:gd name="T17" fmla="*/ 24 h 160"/>
              <a:gd name="T18" fmla="*/ 129 w 159"/>
              <a:gd name="T19" fmla="*/ 130 h 160"/>
              <a:gd name="T20" fmla="*/ 79 w 159"/>
              <a:gd name="T21" fmla="*/ 151 h 160"/>
              <a:gd name="T22" fmla="*/ 30 w 159"/>
              <a:gd name="T23" fmla="*/ 130 h 160"/>
              <a:gd name="T24" fmla="*/ 30 w 159"/>
              <a:gd name="T25" fmla="*/ 31 h 160"/>
              <a:gd name="T26" fmla="*/ 79 w 159"/>
              <a:gd name="T27" fmla="*/ 10 h 160"/>
              <a:gd name="T28" fmla="*/ 129 w 159"/>
              <a:gd name="T29" fmla="*/ 31 h 160"/>
              <a:gd name="T30" fmla="*/ 129 w 159"/>
              <a:gd name="T31" fmla="*/ 130 h 160"/>
              <a:gd name="T32" fmla="*/ 105 w 159"/>
              <a:gd name="T33" fmla="*/ 50 h 160"/>
              <a:gd name="T34" fmla="*/ 95 w 159"/>
              <a:gd name="T35" fmla="*/ 54 h 160"/>
              <a:gd name="T36" fmla="*/ 95 w 159"/>
              <a:gd name="T37" fmla="*/ 54 h 160"/>
              <a:gd name="T38" fmla="*/ 73 w 159"/>
              <a:gd name="T39" fmla="*/ 77 h 160"/>
              <a:gd name="T40" fmla="*/ 64 w 159"/>
              <a:gd name="T41" fmla="*/ 68 h 160"/>
              <a:gd name="T42" fmla="*/ 53 w 159"/>
              <a:gd name="T43" fmla="*/ 63 h 160"/>
              <a:gd name="T44" fmla="*/ 43 w 159"/>
              <a:gd name="T45" fmla="*/ 67 h 160"/>
              <a:gd name="T46" fmla="*/ 44 w 159"/>
              <a:gd name="T47" fmla="*/ 88 h 160"/>
              <a:gd name="T48" fmla="*/ 63 w 159"/>
              <a:gd name="T49" fmla="*/ 107 h 160"/>
              <a:gd name="T50" fmla="*/ 73 w 159"/>
              <a:gd name="T51" fmla="*/ 111 h 160"/>
              <a:gd name="T52" fmla="*/ 73 w 159"/>
              <a:gd name="T53" fmla="*/ 111 h 160"/>
              <a:gd name="T54" fmla="*/ 83 w 159"/>
              <a:gd name="T55" fmla="*/ 107 h 160"/>
              <a:gd name="T56" fmla="*/ 115 w 159"/>
              <a:gd name="T57" fmla="*/ 74 h 160"/>
              <a:gd name="T58" fmla="*/ 115 w 159"/>
              <a:gd name="T59" fmla="*/ 54 h 160"/>
              <a:gd name="T60" fmla="*/ 105 w 159"/>
              <a:gd name="T61" fmla="*/ 50 h 160"/>
              <a:gd name="T62" fmla="*/ 108 w 159"/>
              <a:gd name="T63" fmla="*/ 67 h 160"/>
              <a:gd name="T64" fmla="*/ 76 w 159"/>
              <a:gd name="T65" fmla="*/ 100 h 160"/>
              <a:gd name="T66" fmla="*/ 73 w 159"/>
              <a:gd name="T67" fmla="*/ 101 h 160"/>
              <a:gd name="T68" fmla="*/ 69 w 159"/>
              <a:gd name="T69" fmla="*/ 100 h 160"/>
              <a:gd name="T70" fmla="*/ 50 w 159"/>
              <a:gd name="T71" fmla="*/ 81 h 160"/>
              <a:gd name="T72" fmla="*/ 50 w 159"/>
              <a:gd name="T73" fmla="*/ 74 h 160"/>
              <a:gd name="T74" fmla="*/ 54 w 159"/>
              <a:gd name="T75" fmla="*/ 73 h 160"/>
              <a:gd name="T76" fmla="*/ 57 w 159"/>
              <a:gd name="T77" fmla="*/ 74 h 160"/>
              <a:gd name="T78" fmla="*/ 69 w 159"/>
              <a:gd name="T79" fmla="*/ 86 h 160"/>
              <a:gd name="T80" fmla="*/ 69 w 159"/>
              <a:gd name="T81" fmla="*/ 87 h 160"/>
              <a:gd name="T82" fmla="*/ 69 w 159"/>
              <a:gd name="T83" fmla="*/ 87 h 160"/>
              <a:gd name="T84" fmla="*/ 73 w 159"/>
              <a:gd name="T85" fmla="*/ 88 h 160"/>
              <a:gd name="T86" fmla="*/ 76 w 159"/>
              <a:gd name="T87" fmla="*/ 87 h 160"/>
              <a:gd name="T88" fmla="*/ 102 w 159"/>
              <a:gd name="T89" fmla="*/ 61 h 160"/>
              <a:gd name="T90" fmla="*/ 105 w 159"/>
              <a:gd name="T91" fmla="*/ 59 h 160"/>
              <a:gd name="T92" fmla="*/ 108 w 159"/>
              <a:gd name="T93" fmla="*/ 61 h 160"/>
              <a:gd name="T94" fmla="*/ 108 w 159"/>
              <a:gd name="T95" fmla="*/ 6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" h="160">
                <a:moveTo>
                  <a:pt x="136" y="24"/>
                </a:moveTo>
                <a:cubicBezTo>
                  <a:pt x="120" y="9"/>
                  <a:pt x="100" y="0"/>
                  <a:pt x="79" y="0"/>
                </a:cubicBezTo>
                <a:cubicBezTo>
                  <a:pt x="58" y="0"/>
                  <a:pt x="39" y="9"/>
                  <a:pt x="23" y="24"/>
                </a:cubicBezTo>
                <a:cubicBezTo>
                  <a:pt x="8" y="39"/>
                  <a:pt x="0" y="59"/>
                  <a:pt x="0" y="80"/>
                </a:cubicBezTo>
                <a:cubicBezTo>
                  <a:pt x="0" y="101"/>
                  <a:pt x="8" y="121"/>
                  <a:pt x="23" y="137"/>
                </a:cubicBezTo>
                <a:cubicBezTo>
                  <a:pt x="39" y="152"/>
                  <a:pt x="58" y="160"/>
                  <a:pt x="79" y="160"/>
                </a:cubicBezTo>
                <a:cubicBezTo>
                  <a:pt x="100" y="160"/>
                  <a:pt x="120" y="152"/>
                  <a:pt x="136" y="137"/>
                </a:cubicBezTo>
                <a:cubicBezTo>
                  <a:pt x="151" y="121"/>
                  <a:pt x="159" y="101"/>
                  <a:pt x="159" y="80"/>
                </a:cubicBezTo>
                <a:cubicBezTo>
                  <a:pt x="159" y="59"/>
                  <a:pt x="151" y="39"/>
                  <a:pt x="136" y="24"/>
                </a:cubicBezTo>
                <a:close/>
                <a:moveTo>
                  <a:pt x="129" y="130"/>
                </a:moveTo>
                <a:cubicBezTo>
                  <a:pt x="115" y="144"/>
                  <a:pt x="97" y="151"/>
                  <a:pt x="79" y="151"/>
                </a:cubicBezTo>
                <a:cubicBezTo>
                  <a:pt x="62" y="151"/>
                  <a:pt x="44" y="144"/>
                  <a:pt x="30" y="130"/>
                </a:cubicBezTo>
                <a:cubicBezTo>
                  <a:pt x="2" y="102"/>
                  <a:pt x="2" y="59"/>
                  <a:pt x="30" y="31"/>
                </a:cubicBezTo>
                <a:cubicBezTo>
                  <a:pt x="44" y="17"/>
                  <a:pt x="62" y="10"/>
                  <a:pt x="79" y="10"/>
                </a:cubicBezTo>
                <a:cubicBezTo>
                  <a:pt x="97" y="10"/>
                  <a:pt x="115" y="17"/>
                  <a:pt x="129" y="31"/>
                </a:cubicBezTo>
                <a:cubicBezTo>
                  <a:pt x="157" y="59"/>
                  <a:pt x="157" y="102"/>
                  <a:pt x="129" y="130"/>
                </a:cubicBezTo>
                <a:close/>
                <a:moveTo>
                  <a:pt x="105" y="50"/>
                </a:moveTo>
                <a:cubicBezTo>
                  <a:pt x="101" y="50"/>
                  <a:pt x="98" y="51"/>
                  <a:pt x="95" y="54"/>
                </a:cubicBezTo>
                <a:cubicBezTo>
                  <a:pt x="95" y="54"/>
                  <a:pt x="95" y="54"/>
                  <a:pt x="95" y="54"/>
                </a:cubicBezTo>
                <a:cubicBezTo>
                  <a:pt x="73" y="77"/>
                  <a:pt x="73" y="77"/>
                  <a:pt x="73" y="77"/>
                </a:cubicBezTo>
                <a:cubicBezTo>
                  <a:pt x="64" y="68"/>
                  <a:pt x="64" y="68"/>
                  <a:pt x="64" y="68"/>
                </a:cubicBezTo>
                <a:cubicBezTo>
                  <a:pt x="61" y="65"/>
                  <a:pt x="57" y="63"/>
                  <a:pt x="53" y="63"/>
                </a:cubicBezTo>
                <a:cubicBezTo>
                  <a:pt x="50" y="63"/>
                  <a:pt x="46" y="65"/>
                  <a:pt x="43" y="67"/>
                </a:cubicBezTo>
                <a:cubicBezTo>
                  <a:pt x="38" y="73"/>
                  <a:pt x="38" y="82"/>
                  <a:pt x="44" y="88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5" y="109"/>
                  <a:pt x="69" y="111"/>
                  <a:pt x="73" y="111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76" y="111"/>
                  <a:pt x="80" y="109"/>
                  <a:pt x="83" y="107"/>
                </a:cubicBezTo>
                <a:cubicBezTo>
                  <a:pt x="115" y="74"/>
                  <a:pt x="115" y="74"/>
                  <a:pt x="115" y="74"/>
                </a:cubicBezTo>
                <a:cubicBezTo>
                  <a:pt x="120" y="69"/>
                  <a:pt x="120" y="60"/>
                  <a:pt x="115" y="54"/>
                </a:cubicBezTo>
                <a:cubicBezTo>
                  <a:pt x="112" y="51"/>
                  <a:pt x="109" y="50"/>
                  <a:pt x="105" y="50"/>
                </a:cubicBezTo>
                <a:close/>
                <a:moveTo>
                  <a:pt x="108" y="67"/>
                </a:moveTo>
                <a:cubicBezTo>
                  <a:pt x="76" y="100"/>
                  <a:pt x="76" y="100"/>
                  <a:pt x="76" y="100"/>
                </a:cubicBezTo>
                <a:cubicBezTo>
                  <a:pt x="75" y="101"/>
                  <a:pt x="74" y="101"/>
                  <a:pt x="73" y="101"/>
                </a:cubicBezTo>
                <a:cubicBezTo>
                  <a:pt x="71" y="101"/>
                  <a:pt x="70" y="101"/>
                  <a:pt x="69" y="100"/>
                </a:cubicBezTo>
                <a:cubicBezTo>
                  <a:pt x="50" y="81"/>
                  <a:pt x="50" y="81"/>
                  <a:pt x="50" y="81"/>
                </a:cubicBezTo>
                <a:cubicBezTo>
                  <a:pt x="48" y="79"/>
                  <a:pt x="48" y="76"/>
                  <a:pt x="50" y="74"/>
                </a:cubicBezTo>
                <a:cubicBezTo>
                  <a:pt x="51" y="73"/>
                  <a:pt x="52" y="73"/>
                  <a:pt x="54" y="73"/>
                </a:cubicBezTo>
                <a:cubicBezTo>
                  <a:pt x="55" y="73"/>
                  <a:pt x="56" y="73"/>
                  <a:pt x="57" y="74"/>
                </a:cubicBezTo>
                <a:cubicBezTo>
                  <a:pt x="69" y="86"/>
                  <a:pt x="69" y="86"/>
                  <a:pt x="69" y="86"/>
                </a:cubicBezTo>
                <a:cubicBezTo>
                  <a:pt x="69" y="87"/>
                  <a:pt x="69" y="87"/>
                  <a:pt x="69" y="87"/>
                </a:cubicBezTo>
                <a:cubicBezTo>
                  <a:pt x="69" y="87"/>
                  <a:pt x="69" y="87"/>
                  <a:pt x="69" y="87"/>
                </a:cubicBezTo>
                <a:cubicBezTo>
                  <a:pt x="70" y="88"/>
                  <a:pt x="71" y="88"/>
                  <a:pt x="73" y="88"/>
                </a:cubicBezTo>
                <a:cubicBezTo>
                  <a:pt x="74" y="88"/>
                  <a:pt x="75" y="88"/>
                  <a:pt x="76" y="87"/>
                </a:cubicBezTo>
                <a:cubicBezTo>
                  <a:pt x="102" y="61"/>
                  <a:pt x="102" y="61"/>
                  <a:pt x="102" y="61"/>
                </a:cubicBezTo>
                <a:cubicBezTo>
                  <a:pt x="103" y="60"/>
                  <a:pt x="104" y="59"/>
                  <a:pt x="105" y="59"/>
                </a:cubicBezTo>
                <a:cubicBezTo>
                  <a:pt x="106" y="59"/>
                  <a:pt x="107" y="60"/>
                  <a:pt x="108" y="61"/>
                </a:cubicBezTo>
                <a:cubicBezTo>
                  <a:pt x="110" y="63"/>
                  <a:pt x="110" y="66"/>
                  <a:pt x="108" y="67"/>
                </a:cubicBezTo>
                <a:close/>
              </a:path>
            </a:pathLst>
          </a:custGeom>
          <a:solidFill>
            <a:srgbClr val="9CEE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Google Shape;88;p30">
            <a:extLst>
              <a:ext uri="{FF2B5EF4-FFF2-40B4-BE49-F238E27FC236}">
                <a16:creationId xmlns:a16="http://schemas.microsoft.com/office/drawing/2014/main" id="{DDC165AF-ECA0-B2F2-96D4-0789C8E2B3A3}"/>
              </a:ext>
            </a:extLst>
          </p:cNvPr>
          <p:cNvSpPr txBox="1"/>
          <p:nvPr/>
        </p:nvSpPr>
        <p:spPr>
          <a:xfrm>
            <a:off x="5420350" y="4053915"/>
            <a:ext cx="3970722" cy="61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oświetlenia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ulicznego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projektowania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budowy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budynków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biurowych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oraz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zarządzania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nimi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,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budowy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utrzymania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dróg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Freeform 178">
            <a:extLst>
              <a:ext uri="{FF2B5EF4-FFF2-40B4-BE49-F238E27FC236}">
                <a16:creationId xmlns:a16="http://schemas.microsoft.com/office/drawing/2014/main" id="{3A58C800-FD37-959A-53F5-26C04196F6C8}"/>
              </a:ext>
            </a:extLst>
          </p:cNvPr>
          <p:cNvSpPr>
            <a:spLocks noEditPoints="1"/>
          </p:cNvSpPr>
          <p:nvPr/>
        </p:nvSpPr>
        <p:spPr bwMode="auto">
          <a:xfrm>
            <a:off x="5094111" y="4130368"/>
            <a:ext cx="312057" cy="314019"/>
          </a:xfrm>
          <a:custGeom>
            <a:avLst/>
            <a:gdLst>
              <a:gd name="T0" fmla="*/ 136 w 159"/>
              <a:gd name="T1" fmla="*/ 24 h 160"/>
              <a:gd name="T2" fmla="*/ 79 w 159"/>
              <a:gd name="T3" fmla="*/ 0 h 160"/>
              <a:gd name="T4" fmla="*/ 23 w 159"/>
              <a:gd name="T5" fmla="*/ 24 h 160"/>
              <a:gd name="T6" fmla="*/ 0 w 159"/>
              <a:gd name="T7" fmla="*/ 80 h 160"/>
              <a:gd name="T8" fmla="*/ 23 w 159"/>
              <a:gd name="T9" fmla="*/ 137 h 160"/>
              <a:gd name="T10" fmla="*/ 79 w 159"/>
              <a:gd name="T11" fmla="*/ 160 h 160"/>
              <a:gd name="T12" fmla="*/ 136 w 159"/>
              <a:gd name="T13" fmla="*/ 137 h 160"/>
              <a:gd name="T14" fmla="*/ 159 w 159"/>
              <a:gd name="T15" fmla="*/ 80 h 160"/>
              <a:gd name="T16" fmla="*/ 136 w 159"/>
              <a:gd name="T17" fmla="*/ 24 h 160"/>
              <a:gd name="T18" fmla="*/ 129 w 159"/>
              <a:gd name="T19" fmla="*/ 130 h 160"/>
              <a:gd name="T20" fmla="*/ 79 w 159"/>
              <a:gd name="T21" fmla="*/ 151 h 160"/>
              <a:gd name="T22" fmla="*/ 30 w 159"/>
              <a:gd name="T23" fmla="*/ 130 h 160"/>
              <a:gd name="T24" fmla="*/ 30 w 159"/>
              <a:gd name="T25" fmla="*/ 31 h 160"/>
              <a:gd name="T26" fmla="*/ 79 w 159"/>
              <a:gd name="T27" fmla="*/ 10 h 160"/>
              <a:gd name="T28" fmla="*/ 129 w 159"/>
              <a:gd name="T29" fmla="*/ 31 h 160"/>
              <a:gd name="T30" fmla="*/ 129 w 159"/>
              <a:gd name="T31" fmla="*/ 130 h 160"/>
              <a:gd name="T32" fmla="*/ 105 w 159"/>
              <a:gd name="T33" fmla="*/ 50 h 160"/>
              <a:gd name="T34" fmla="*/ 95 w 159"/>
              <a:gd name="T35" fmla="*/ 54 h 160"/>
              <a:gd name="T36" fmla="*/ 95 w 159"/>
              <a:gd name="T37" fmla="*/ 54 h 160"/>
              <a:gd name="T38" fmla="*/ 73 w 159"/>
              <a:gd name="T39" fmla="*/ 77 h 160"/>
              <a:gd name="T40" fmla="*/ 64 w 159"/>
              <a:gd name="T41" fmla="*/ 68 h 160"/>
              <a:gd name="T42" fmla="*/ 53 w 159"/>
              <a:gd name="T43" fmla="*/ 63 h 160"/>
              <a:gd name="T44" fmla="*/ 43 w 159"/>
              <a:gd name="T45" fmla="*/ 67 h 160"/>
              <a:gd name="T46" fmla="*/ 44 w 159"/>
              <a:gd name="T47" fmla="*/ 88 h 160"/>
              <a:gd name="T48" fmla="*/ 63 w 159"/>
              <a:gd name="T49" fmla="*/ 107 h 160"/>
              <a:gd name="T50" fmla="*/ 73 w 159"/>
              <a:gd name="T51" fmla="*/ 111 h 160"/>
              <a:gd name="T52" fmla="*/ 73 w 159"/>
              <a:gd name="T53" fmla="*/ 111 h 160"/>
              <a:gd name="T54" fmla="*/ 83 w 159"/>
              <a:gd name="T55" fmla="*/ 107 h 160"/>
              <a:gd name="T56" fmla="*/ 115 w 159"/>
              <a:gd name="T57" fmla="*/ 74 h 160"/>
              <a:gd name="T58" fmla="*/ 115 w 159"/>
              <a:gd name="T59" fmla="*/ 54 h 160"/>
              <a:gd name="T60" fmla="*/ 105 w 159"/>
              <a:gd name="T61" fmla="*/ 50 h 160"/>
              <a:gd name="T62" fmla="*/ 108 w 159"/>
              <a:gd name="T63" fmla="*/ 67 h 160"/>
              <a:gd name="T64" fmla="*/ 76 w 159"/>
              <a:gd name="T65" fmla="*/ 100 h 160"/>
              <a:gd name="T66" fmla="*/ 73 w 159"/>
              <a:gd name="T67" fmla="*/ 101 h 160"/>
              <a:gd name="T68" fmla="*/ 69 w 159"/>
              <a:gd name="T69" fmla="*/ 100 h 160"/>
              <a:gd name="T70" fmla="*/ 50 w 159"/>
              <a:gd name="T71" fmla="*/ 81 h 160"/>
              <a:gd name="T72" fmla="*/ 50 w 159"/>
              <a:gd name="T73" fmla="*/ 74 h 160"/>
              <a:gd name="T74" fmla="*/ 54 w 159"/>
              <a:gd name="T75" fmla="*/ 73 h 160"/>
              <a:gd name="T76" fmla="*/ 57 w 159"/>
              <a:gd name="T77" fmla="*/ 74 h 160"/>
              <a:gd name="T78" fmla="*/ 69 w 159"/>
              <a:gd name="T79" fmla="*/ 86 h 160"/>
              <a:gd name="T80" fmla="*/ 69 w 159"/>
              <a:gd name="T81" fmla="*/ 87 h 160"/>
              <a:gd name="T82" fmla="*/ 69 w 159"/>
              <a:gd name="T83" fmla="*/ 87 h 160"/>
              <a:gd name="T84" fmla="*/ 73 w 159"/>
              <a:gd name="T85" fmla="*/ 88 h 160"/>
              <a:gd name="T86" fmla="*/ 76 w 159"/>
              <a:gd name="T87" fmla="*/ 87 h 160"/>
              <a:gd name="T88" fmla="*/ 102 w 159"/>
              <a:gd name="T89" fmla="*/ 61 h 160"/>
              <a:gd name="T90" fmla="*/ 105 w 159"/>
              <a:gd name="T91" fmla="*/ 59 h 160"/>
              <a:gd name="T92" fmla="*/ 108 w 159"/>
              <a:gd name="T93" fmla="*/ 61 h 160"/>
              <a:gd name="T94" fmla="*/ 108 w 159"/>
              <a:gd name="T95" fmla="*/ 6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" h="160">
                <a:moveTo>
                  <a:pt x="136" y="24"/>
                </a:moveTo>
                <a:cubicBezTo>
                  <a:pt x="120" y="9"/>
                  <a:pt x="100" y="0"/>
                  <a:pt x="79" y="0"/>
                </a:cubicBezTo>
                <a:cubicBezTo>
                  <a:pt x="58" y="0"/>
                  <a:pt x="39" y="9"/>
                  <a:pt x="23" y="24"/>
                </a:cubicBezTo>
                <a:cubicBezTo>
                  <a:pt x="8" y="39"/>
                  <a:pt x="0" y="59"/>
                  <a:pt x="0" y="80"/>
                </a:cubicBezTo>
                <a:cubicBezTo>
                  <a:pt x="0" y="101"/>
                  <a:pt x="8" y="121"/>
                  <a:pt x="23" y="137"/>
                </a:cubicBezTo>
                <a:cubicBezTo>
                  <a:pt x="39" y="152"/>
                  <a:pt x="58" y="160"/>
                  <a:pt x="79" y="160"/>
                </a:cubicBezTo>
                <a:cubicBezTo>
                  <a:pt x="100" y="160"/>
                  <a:pt x="120" y="152"/>
                  <a:pt x="136" y="137"/>
                </a:cubicBezTo>
                <a:cubicBezTo>
                  <a:pt x="151" y="121"/>
                  <a:pt x="159" y="101"/>
                  <a:pt x="159" y="80"/>
                </a:cubicBezTo>
                <a:cubicBezTo>
                  <a:pt x="159" y="59"/>
                  <a:pt x="151" y="39"/>
                  <a:pt x="136" y="24"/>
                </a:cubicBezTo>
                <a:close/>
                <a:moveTo>
                  <a:pt x="129" y="130"/>
                </a:moveTo>
                <a:cubicBezTo>
                  <a:pt x="115" y="144"/>
                  <a:pt x="97" y="151"/>
                  <a:pt x="79" y="151"/>
                </a:cubicBezTo>
                <a:cubicBezTo>
                  <a:pt x="62" y="151"/>
                  <a:pt x="44" y="144"/>
                  <a:pt x="30" y="130"/>
                </a:cubicBezTo>
                <a:cubicBezTo>
                  <a:pt x="2" y="102"/>
                  <a:pt x="2" y="59"/>
                  <a:pt x="30" y="31"/>
                </a:cubicBezTo>
                <a:cubicBezTo>
                  <a:pt x="44" y="17"/>
                  <a:pt x="62" y="10"/>
                  <a:pt x="79" y="10"/>
                </a:cubicBezTo>
                <a:cubicBezTo>
                  <a:pt x="97" y="10"/>
                  <a:pt x="115" y="17"/>
                  <a:pt x="129" y="31"/>
                </a:cubicBezTo>
                <a:cubicBezTo>
                  <a:pt x="157" y="59"/>
                  <a:pt x="157" y="102"/>
                  <a:pt x="129" y="130"/>
                </a:cubicBezTo>
                <a:close/>
                <a:moveTo>
                  <a:pt x="105" y="50"/>
                </a:moveTo>
                <a:cubicBezTo>
                  <a:pt x="101" y="50"/>
                  <a:pt x="98" y="51"/>
                  <a:pt x="95" y="54"/>
                </a:cubicBezTo>
                <a:cubicBezTo>
                  <a:pt x="95" y="54"/>
                  <a:pt x="95" y="54"/>
                  <a:pt x="95" y="54"/>
                </a:cubicBezTo>
                <a:cubicBezTo>
                  <a:pt x="73" y="77"/>
                  <a:pt x="73" y="77"/>
                  <a:pt x="73" y="77"/>
                </a:cubicBezTo>
                <a:cubicBezTo>
                  <a:pt x="64" y="68"/>
                  <a:pt x="64" y="68"/>
                  <a:pt x="64" y="68"/>
                </a:cubicBezTo>
                <a:cubicBezTo>
                  <a:pt x="61" y="65"/>
                  <a:pt x="57" y="63"/>
                  <a:pt x="53" y="63"/>
                </a:cubicBezTo>
                <a:cubicBezTo>
                  <a:pt x="50" y="63"/>
                  <a:pt x="46" y="65"/>
                  <a:pt x="43" y="67"/>
                </a:cubicBezTo>
                <a:cubicBezTo>
                  <a:pt x="38" y="73"/>
                  <a:pt x="38" y="82"/>
                  <a:pt x="44" y="88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5" y="109"/>
                  <a:pt x="69" y="111"/>
                  <a:pt x="73" y="111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76" y="111"/>
                  <a:pt x="80" y="109"/>
                  <a:pt x="83" y="107"/>
                </a:cubicBezTo>
                <a:cubicBezTo>
                  <a:pt x="115" y="74"/>
                  <a:pt x="115" y="74"/>
                  <a:pt x="115" y="74"/>
                </a:cubicBezTo>
                <a:cubicBezTo>
                  <a:pt x="120" y="69"/>
                  <a:pt x="120" y="60"/>
                  <a:pt x="115" y="54"/>
                </a:cubicBezTo>
                <a:cubicBezTo>
                  <a:pt x="112" y="51"/>
                  <a:pt x="109" y="50"/>
                  <a:pt x="105" y="50"/>
                </a:cubicBezTo>
                <a:close/>
                <a:moveTo>
                  <a:pt x="108" y="67"/>
                </a:moveTo>
                <a:cubicBezTo>
                  <a:pt x="76" y="100"/>
                  <a:pt x="76" y="100"/>
                  <a:pt x="76" y="100"/>
                </a:cubicBezTo>
                <a:cubicBezTo>
                  <a:pt x="75" y="101"/>
                  <a:pt x="74" y="101"/>
                  <a:pt x="73" y="101"/>
                </a:cubicBezTo>
                <a:cubicBezTo>
                  <a:pt x="71" y="101"/>
                  <a:pt x="70" y="101"/>
                  <a:pt x="69" y="100"/>
                </a:cubicBezTo>
                <a:cubicBezTo>
                  <a:pt x="50" y="81"/>
                  <a:pt x="50" y="81"/>
                  <a:pt x="50" y="81"/>
                </a:cubicBezTo>
                <a:cubicBezTo>
                  <a:pt x="48" y="79"/>
                  <a:pt x="48" y="76"/>
                  <a:pt x="50" y="74"/>
                </a:cubicBezTo>
                <a:cubicBezTo>
                  <a:pt x="51" y="73"/>
                  <a:pt x="52" y="73"/>
                  <a:pt x="54" y="73"/>
                </a:cubicBezTo>
                <a:cubicBezTo>
                  <a:pt x="55" y="73"/>
                  <a:pt x="56" y="73"/>
                  <a:pt x="57" y="74"/>
                </a:cubicBezTo>
                <a:cubicBezTo>
                  <a:pt x="69" y="86"/>
                  <a:pt x="69" y="86"/>
                  <a:pt x="69" y="86"/>
                </a:cubicBezTo>
                <a:cubicBezTo>
                  <a:pt x="69" y="87"/>
                  <a:pt x="69" y="87"/>
                  <a:pt x="69" y="87"/>
                </a:cubicBezTo>
                <a:cubicBezTo>
                  <a:pt x="69" y="87"/>
                  <a:pt x="69" y="87"/>
                  <a:pt x="69" y="87"/>
                </a:cubicBezTo>
                <a:cubicBezTo>
                  <a:pt x="70" y="88"/>
                  <a:pt x="71" y="88"/>
                  <a:pt x="73" y="88"/>
                </a:cubicBezTo>
                <a:cubicBezTo>
                  <a:pt x="74" y="88"/>
                  <a:pt x="75" y="88"/>
                  <a:pt x="76" y="87"/>
                </a:cubicBezTo>
                <a:cubicBezTo>
                  <a:pt x="102" y="61"/>
                  <a:pt x="102" y="61"/>
                  <a:pt x="102" y="61"/>
                </a:cubicBezTo>
                <a:cubicBezTo>
                  <a:pt x="103" y="60"/>
                  <a:pt x="104" y="59"/>
                  <a:pt x="105" y="59"/>
                </a:cubicBezTo>
                <a:cubicBezTo>
                  <a:pt x="106" y="59"/>
                  <a:pt x="107" y="60"/>
                  <a:pt x="108" y="61"/>
                </a:cubicBezTo>
                <a:cubicBezTo>
                  <a:pt x="110" y="63"/>
                  <a:pt x="110" y="66"/>
                  <a:pt x="108" y="67"/>
                </a:cubicBezTo>
                <a:close/>
              </a:path>
            </a:pathLst>
          </a:custGeom>
          <a:solidFill>
            <a:srgbClr val="9CEE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Google Shape;88;p30">
            <a:extLst>
              <a:ext uri="{FF2B5EF4-FFF2-40B4-BE49-F238E27FC236}">
                <a16:creationId xmlns:a16="http://schemas.microsoft.com/office/drawing/2014/main" id="{A01FA18A-BA6C-114A-354A-7976EDF92133}"/>
              </a:ext>
            </a:extLst>
          </p:cNvPr>
          <p:cNvSpPr txBox="1"/>
          <p:nvPr/>
        </p:nvSpPr>
        <p:spPr>
          <a:xfrm>
            <a:off x="5413875" y="4717054"/>
            <a:ext cx="3802782" cy="40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produktów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usług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ogrodniczych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Freeform 178">
            <a:extLst>
              <a:ext uri="{FF2B5EF4-FFF2-40B4-BE49-F238E27FC236}">
                <a16:creationId xmlns:a16="http://schemas.microsoft.com/office/drawing/2014/main" id="{5464E661-3A34-85FE-1171-7BEF1E156005}"/>
              </a:ext>
            </a:extLst>
          </p:cNvPr>
          <p:cNvSpPr>
            <a:spLocks noEditPoints="1"/>
          </p:cNvSpPr>
          <p:nvPr/>
        </p:nvSpPr>
        <p:spPr bwMode="auto">
          <a:xfrm>
            <a:off x="5079929" y="4728112"/>
            <a:ext cx="312057" cy="314019"/>
          </a:xfrm>
          <a:custGeom>
            <a:avLst/>
            <a:gdLst>
              <a:gd name="T0" fmla="*/ 136 w 159"/>
              <a:gd name="T1" fmla="*/ 24 h 160"/>
              <a:gd name="T2" fmla="*/ 79 w 159"/>
              <a:gd name="T3" fmla="*/ 0 h 160"/>
              <a:gd name="T4" fmla="*/ 23 w 159"/>
              <a:gd name="T5" fmla="*/ 24 h 160"/>
              <a:gd name="T6" fmla="*/ 0 w 159"/>
              <a:gd name="T7" fmla="*/ 80 h 160"/>
              <a:gd name="T8" fmla="*/ 23 w 159"/>
              <a:gd name="T9" fmla="*/ 137 h 160"/>
              <a:gd name="T10" fmla="*/ 79 w 159"/>
              <a:gd name="T11" fmla="*/ 160 h 160"/>
              <a:gd name="T12" fmla="*/ 136 w 159"/>
              <a:gd name="T13" fmla="*/ 137 h 160"/>
              <a:gd name="T14" fmla="*/ 159 w 159"/>
              <a:gd name="T15" fmla="*/ 80 h 160"/>
              <a:gd name="T16" fmla="*/ 136 w 159"/>
              <a:gd name="T17" fmla="*/ 24 h 160"/>
              <a:gd name="T18" fmla="*/ 129 w 159"/>
              <a:gd name="T19" fmla="*/ 130 h 160"/>
              <a:gd name="T20" fmla="*/ 79 w 159"/>
              <a:gd name="T21" fmla="*/ 151 h 160"/>
              <a:gd name="T22" fmla="*/ 30 w 159"/>
              <a:gd name="T23" fmla="*/ 130 h 160"/>
              <a:gd name="T24" fmla="*/ 30 w 159"/>
              <a:gd name="T25" fmla="*/ 31 h 160"/>
              <a:gd name="T26" fmla="*/ 79 w 159"/>
              <a:gd name="T27" fmla="*/ 10 h 160"/>
              <a:gd name="T28" fmla="*/ 129 w 159"/>
              <a:gd name="T29" fmla="*/ 31 h 160"/>
              <a:gd name="T30" fmla="*/ 129 w 159"/>
              <a:gd name="T31" fmla="*/ 130 h 160"/>
              <a:gd name="T32" fmla="*/ 105 w 159"/>
              <a:gd name="T33" fmla="*/ 50 h 160"/>
              <a:gd name="T34" fmla="*/ 95 w 159"/>
              <a:gd name="T35" fmla="*/ 54 h 160"/>
              <a:gd name="T36" fmla="*/ 95 w 159"/>
              <a:gd name="T37" fmla="*/ 54 h 160"/>
              <a:gd name="T38" fmla="*/ 73 w 159"/>
              <a:gd name="T39" fmla="*/ 77 h 160"/>
              <a:gd name="T40" fmla="*/ 64 w 159"/>
              <a:gd name="T41" fmla="*/ 68 h 160"/>
              <a:gd name="T42" fmla="*/ 53 w 159"/>
              <a:gd name="T43" fmla="*/ 63 h 160"/>
              <a:gd name="T44" fmla="*/ 43 w 159"/>
              <a:gd name="T45" fmla="*/ 67 h 160"/>
              <a:gd name="T46" fmla="*/ 44 w 159"/>
              <a:gd name="T47" fmla="*/ 88 h 160"/>
              <a:gd name="T48" fmla="*/ 63 w 159"/>
              <a:gd name="T49" fmla="*/ 107 h 160"/>
              <a:gd name="T50" fmla="*/ 73 w 159"/>
              <a:gd name="T51" fmla="*/ 111 h 160"/>
              <a:gd name="T52" fmla="*/ 73 w 159"/>
              <a:gd name="T53" fmla="*/ 111 h 160"/>
              <a:gd name="T54" fmla="*/ 83 w 159"/>
              <a:gd name="T55" fmla="*/ 107 h 160"/>
              <a:gd name="T56" fmla="*/ 115 w 159"/>
              <a:gd name="T57" fmla="*/ 74 h 160"/>
              <a:gd name="T58" fmla="*/ 115 w 159"/>
              <a:gd name="T59" fmla="*/ 54 h 160"/>
              <a:gd name="T60" fmla="*/ 105 w 159"/>
              <a:gd name="T61" fmla="*/ 50 h 160"/>
              <a:gd name="T62" fmla="*/ 108 w 159"/>
              <a:gd name="T63" fmla="*/ 67 h 160"/>
              <a:gd name="T64" fmla="*/ 76 w 159"/>
              <a:gd name="T65" fmla="*/ 100 h 160"/>
              <a:gd name="T66" fmla="*/ 73 w 159"/>
              <a:gd name="T67" fmla="*/ 101 h 160"/>
              <a:gd name="T68" fmla="*/ 69 w 159"/>
              <a:gd name="T69" fmla="*/ 100 h 160"/>
              <a:gd name="T70" fmla="*/ 50 w 159"/>
              <a:gd name="T71" fmla="*/ 81 h 160"/>
              <a:gd name="T72" fmla="*/ 50 w 159"/>
              <a:gd name="T73" fmla="*/ 74 h 160"/>
              <a:gd name="T74" fmla="*/ 54 w 159"/>
              <a:gd name="T75" fmla="*/ 73 h 160"/>
              <a:gd name="T76" fmla="*/ 57 w 159"/>
              <a:gd name="T77" fmla="*/ 74 h 160"/>
              <a:gd name="T78" fmla="*/ 69 w 159"/>
              <a:gd name="T79" fmla="*/ 86 h 160"/>
              <a:gd name="T80" fmla="*/ 69 w 159"/>
              <a:gd name="T81" fmla="*/ 87 h 160"/>
              <a:gd name="T82" fmla="*/ 69 w 159"/>
              <a:gd name="T83" fmla="*/ 87 h 160"/>
              <a:gd name="T84" fmla="*/ 73 w 159"/>
              <a:gd name="T85" fmla="*/ 88 h 160"/>
              <a:gd name="T86" fmla="*/ 76 w 159"/>
              <a:gd name="T87" fmla="*/ 87 h 160"/>
              <a:gd name="T88" fmla="*/ 102 w 159"/>
              <a:gd name="T89" fmla="*/ 61 h 160"/>
              <a:gd name="T90" fmla="*/ 105 w 159"/>
              <a:gd name="T91" fmla="*/ 59 h 160"/>
              <a:gd name="T92" fmla="*/ 108 w 159"/>
              <a:gd name="T93" fmla="*/ 61 h 160"/>
              <a:gd name="T94" fmla="*/ 108 w 159"/>
              <a:gd name="T95" fmla="*/ 6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" h="160">
                <a:moveTo>
                  <a:pt x="136" y="24"/>
                </a:moveTo>
                <a:cubicBezTo>
                  <a:pt x="120" y="9"/>
                  <a:pt x="100" y="0"/>
                  <a:pt x="79" y="0"/>
                </a:cubicBezTo>
                <a:cubicBezTo>
                  <a:pt x="58" y="0"/>
                  <a:pt x="39" y="9"/>
                  <a:pt x="23" y="24"/>
                </a:cubicBezTo>
                <a:cubicBezTo>
                  <a:pt x="8" y="39"/>
                  <a:pt x="0" y="59"/>
                  <a:pt x="0" y="80"/>
                </a:cubicBezTo>
                <a:cubicBezTo>
                  <a:pt x="0" y="101"/>
                  <a:pt x="8" y="121"/>
                  <a:pt x="23" y="137"/>
                </a:cubicBezTo>
                <a:cubicBezTo>
                  <a:pt x="39" y="152"/>
                  <a:pt x="58" y="160"/>
                  <a:pt x="79" y="160"/>
                </a:cubicBezTo>
                <a:cubicBezTo>
                  <a:pt x="100" y="160"/>
                  <a:pt x="120" y="152"/>
                  <a:pt x="136" y="137"/>
                </a:cubicBezTo>
                <a:cubicBezTo>
                  <a:pt x="151" y="121"/>
                  <a:pt x="159" y="101"/>
                  <a:pt x="159" y="80"/>
                </a:cubicBezTo>
                <a:cubicBezTo>
                  <a:pt x="159" y="59"/>
                  <a:pt x="151" y="39"/>
                  <a:pt x="136" y="24"/>
                </a:cubicBezTo>
                <a:close/>
                <a:moveTo>
                  <a:pt x="129" y="130"/>
                </a:moveTo>
                <a:cubicBezTo>
                  <a:pt x="115" y="144"/>
                  <a:pt x="97" y="151"/>
                  <a:pt x="79" y="151"/>
                </a:cubicBezTo>
                <a:cubicBezTo>
                  <a:pt x="62" y="151"/>
                  <a:pt x="44" y="144"/>
                  <a:pt x="30" y="130"/>
                </a:cubicBezTo>
                <a:cubicBezTo>
                  <a:pt x="2" y="102"/>
                  <a:pt x="2" y="59"/>
                  <a:pt x="30" y="31"/>
                </a:cubicBezTo>
                <a:cubicBezTo>
                  <a:pt x="44" y="17"/>
                  <a:pt x="62" y="10"/>
                  <a:pt x="79" y="10"/>
                </a:cubicBezTo>
                <a:cubicBezTo>
                  <a:pt x="97" y="10"/>
                  <a:pt x="115" y="17"/>
                  <a:pt x="129" y="31"/>
                </a:cubicBezTo>
                <a:cubicBezTo>
                  <a:pt x="157" y="59"/>
                  <a:pt x="157" y="102"/>
                  <a:pt x="129" y="130"/>
                </a:cubicBezTo>
                <a:close/>
                <a:moveTo>
                  <a:pt x="105" y="50"/>
                </a:moveTo>
                <a:cubicBezTo>
                  <a:pt x="101" y="50"/>
                  <a:pt x="98" y="51"/>
                  <a:pt x="95" y="54"/>
                </a:cubicBezTo>
                <a:cubicBezTo>
                  <a:pt x="95" y="54"/>
                  <a:pt x="95" y="54"/>
                  <a:pt x="95" y="54"/>
                </a:cubicBezTo>
                <a:cubicBezTo>
                  <a:pt x="73" y="77"/>
                  <a:pt x="73" y="77"/>
                  <a:pt x="73" y="77"/>
                </a:cubicBezTo>
                <a:cubicBezTo>
                  <a:pt x="64" y="68"/>
                  <a:pt x="64" y="68"/>
                  <a:pt x="64" y="68"/>
                </a:cubicBezTo>
                <a:cubicBezTo>
                  <a:pt x="61" y="65"/>
                  <a:pt x="57" y="63"/>
                  <a:pt x="53" y="63"/>
                </a:cubicBezTo>
                <a:cubicBezTo>
                  <a:pt x="50" y="63"/>
                  <a:pt x="46" y="65"/>
                  <a:pt x="43" y="67"/>
                </a:cubicBezTo>
                <a:cubicBezTo>
                  <a:pt x="38" y="73"/>
                  <a:pt x="38" y="82"/>
                  <a:pt x="44" y="88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5" y="109"/>
                  <a:pt x="69" y="111"/>
                  <a:pt x="73" y="111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76" y="111"/>
                  <a:pt x="80" y="109"/>
                  <a:pt x="83" y="107"/>
                </a:cubicBezTo>
                <a:cubicBezTo>
                  <a:pt x="115" y="74"/>
                  <a:pt x="115" y="74"/>
                  <a:pt x="115" y="74"/>
                </a:cubicBezTo>
                <a:cubicBezTo>
                  <a:pt x="120" y="69"/>
                  <a:pt x="120" y="60"/>
                  <a:pt x="115" y="54"/>
                </a:cubicBezTo>
                <a:cubicBezTo>
                  <a:pt x="112" y="51"/>
                  <a:pt x="109" y="50"/>
                  <a:pt x="105" y="50"/>
                </a:cubicBezTo>
                <a:close/>
                <a:moveTo>
                  <a:pt x="108" y="67"/>
                </a:moveTo>
                <a:cubicBezTo>
                  <a:pt x="76" y="100"/>
                  <a:pt x="76" y="100"/>
                  <a:pt x="76" y="100"/>
                </a:cubicBezTo>
                <a:cubicBezTo>
                  <a:pt x="75" y="101"/>
                  <a:pt x="74" y="101"/>
                  <a:pt x="73" y="101"/>
                </a:cubicBezTo>
                <a:cubicBezTo>
                  <a:pt x="71" y="101"/>
                  <a:pt x="70" y="101"/>
                  <a:pt x="69" y="100"/>
                </a:cubicBezTo>
                <a:cubicBezTo>
                  <a:pt x="50" y="81"/>
                  <a:pt x="50" y="81"/>
                  <a:pt x="50" y="81"/>
                </a:cubicBezTo>
                <a:cubicBezTo>
                  <a:pt x="48" y="79"/>
                  <a:pt x="48" y="76"/>
                  <a:pt x="50" y="74"/>
                </a:cubicBezTo>
                <a:cubicBezTo>
                  <a:pt x="51" y="73"/>
                  <a:pt x="52" y="73"/>
                  <a:pt x="54" y="73"/>
                </a:cubicBezTo>
                <a:cubicBezTo>
                  <a:pt x="55" y="73"/>
                  <a:pt x="56" y="73"/>
                  <a:pt x="57" y="74"/>
                </a:cubicBezTo>
                <a:cubicBezTo>
                  <a:pt x="69" y="86"/>
                  <a:pt x="69" y="86"/>
                  <a:pt x="69" y="86"/>
                </a:cubicBezTo>
                <a:cubicBezTo>
                  <a:pt x="69" y="87"/>
                  <a:pt x="69" y="87"/>
                  <a:pt x="69" y="87"/>
                </a:cubicBezTo>
                <a:cubicBezTo>
                  <a:pt x="69" y="87"/>
                  <a:pt x="69" y="87"/>
                  <a:pt x="69" y="87"/>
                </a:cubicBezTo>
                <a:cubicBezTo>
                  <a:pt x="70" y="88"/>
                  <a:pt x="71" y="88"/>
                  <a:pt x="73" y="88"/>
                </a:cubicBezTo>
                <a:cubicBezTo>
                  <a:pt x="74" y="88"/>
                  <a:pt x="75" y="88"/>
                  <a:pt x="76" y="87"/>
                </a:cubicBezTo>
                <a:cubicBezTo>
                  <a:pt x="102" y="61"/>
                  <a:pt x="102" y="61"/>
                  <a:pt x="102" y="61"/>
                </a:cubicBezTo>
                <a:cubicBezTo>
                  <a:pt x="103" y="60"/>
                  <a:pt x="104" y="59"/>
                  <a:pt x="105" y="59"/>
                </a:cubicBezTo>
                <a:cubicBezTo>
                  <a:pt x="106" y="59"/>
                  <a:pt x="107" y="60"/>
                  <a:pt x="108" y="61"/>
                </a:cubicBezTo>
                <a:cubicBezTo>
                  <a:pt x="110" y="63"/>
                  <a:pt x="110" y="66"/>
                  <a:pt x="108" y="67"/>
                </a:cubicBezTo>
                <a:close/>
              </a:path>
            </a:pathLst>
          </a:custGeom>
          <a:solidFill>
            <a:srgbClr val="9CEE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Google Shape;88;p30">
            <a:extLst>
              <a:ext uri="{FF2B5EF4-FFF2-40B4-BE49-F238E27FC236}">
                <a16:creationId xmlns:a16="http://schemas.microsoft.com/office/drawing/2014/main" id="{6777E354-1139-FD80-A274-8652A36456F9}"/>
              </a:ext>
            </a:extLst>
          </p:cNvPr>
          <p:cNvSpPr txBox="1"/>
          <p:nvPr/>
        </p:nvSpPr>
        <p:spPr>
          <a:xfrm>
            <a:off x="5420350" y="5357447"/>
            <a:ext cx="3802782" cy="40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infrastruktury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</a:rPr>
              <a:t>wodno-ściekowej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Freeform 178">
            <a:extLst>
              <a:ext uri="{FF2B5EF4-FFF2-40B4-BE49-F238E27FC236}">
                <a16:creationId xmlns:a16="http://schemas.microsoft.com/office/drawing/2014/main" id="{6B4861EB-0046-B4D4-D23B-CB92707B9D9F}"/>
              </a:ext>
            </a:extLst>
          </p:cNvPr>
          <p:cNvSpPr>
            <a:spLocks noEditPoints="1"/>
          </p:cNvSpPr>
          <p:nvPr/>
        </p:nvSpPr>
        <p:spPr bwMode="auto">
          <a:xfrm>
            <a:off x="5094111" y="5347728"/>
            <a:ext cx="312057" cy="314019"/>
          </a:xfrm>
          <a:custGeom>
            <a:avLst/>
            <a:gdLst>
              <a:gd name="T0" fmla="*/ 136 w 159"/>
              <a:gd name="T1" fmla="*/ 24 h 160"/>
              <a:gd name="T2" fmla="*/ 79 w 159"/>
              <a:gd name="T3" fmla="*/ 0 h 160"/>
              <a:gd name="T4" fmla="*/ 23 w 159"/>
              <a:gd name="T5" fmla="*/ 24 h 160"/>
              <a:gd name="T6" fmla="*/ 0 w 159"/>
              <a:gd name="T7" fmla="*/ 80 h 160"/>
              <a:gd name="T8" fmla="*/ 23 w 159"/>
              <a:gd name="T9" fmla="*/ 137 h 160"/>
              <a:gd name="T10" fmla="*/ 79 w 159"/>
              <a:gd name="T11" fmla="*/ 160 h 160"/>
              <a:gd name="T12" fmla="*/ 136 w 159"/>
              <a:gd name="T13" fmla="*/ 137 h 160"/>
              <a:gd name="T14" fmla="*/ 159 w 159"/>
              <a:gd name="T15" fmla="*/ 80 h 160"/>
              <a:gd name="T16" fmla="*/ 136 w 159"/>
              <a:gd name="T17" fmla="*/ 24 h 160"/>
              <a:gd name="T18" fmla="*/ 129 w 159"/>
              <a:gd name="T19" fmla="*/ 130 h 160"/>
              <a:gd name="T20" fmla="*/ 79 w 159"/>
              <a:gd name="T21" fmla="*/ 151 h 160"/>
              <a:gd name="T22" fmla="*/ 30 w 159"/>
              <a:gd name="T23" fmla="*/ 130 h 160"/>
              <a:gd name="T24" fmla="*/ 30 w 159"/>
              <a:gd name="T25" fmla="*/ 31 h 160"/>
              <a:gd name="T26" fmla="*/ 79 w 159"/>
              <a:gd name="T27" fmla="*/ 10 h 160"/>
              <a:gd name="T28" fmla="*/ 129 w 159"/>
              <a:gd name="T29" fmla="*/ 31 h 160"/>
              <a:gd name="T30" fmla="*/ 129 w 159"/>
              <a:gd name="T31" fmla="*/ 130 h 160"/>
              <a:gd name="T32" fmla="*/ 105 w 159"/>
              <a:gd name="T33" fmla="*/ 50 h 160"/>
              <a:gd name="T34" fmla="*/ 95 w 159"/>
              <a:gd name="T35" fmla="*/ 54 h 160"/>
              <a:gd name="T36" fmla="*/ 95 w 159"/>
              <a:gd name="T37" fmla="*/ 54 h 160"/>
              <a:gd name="T38" fmla="*/ 73 w 159"/>
              <a:gd name="T39" fmla="*/ 77 h 160"/>
              <a:gd name="T40" fmla="*/ 64 w 159"/>
              <a:gd name="T41" fmla="*/ 68 h 160"/>
              <a:gd name="T42" fmla="*/ 53 w 159"/>
              <a:gd name="T43" fmla="*/ 63 h 160"/>
              <a:gd name="T44" fmla="*/ 43 w 159"/>
              <a:gd name="T45" fmla="*/ 67 h 160"/>
              <a:gd name="T46" fmla="*/ 44 w 159"/>
              <a:gd name="T47" fmla="*/ 88 h 160"/>
              <a:gd name="T48" fmla="*/ 63 w 159"/>
              <a:gd name="T49" fmla="*/ 107 h 160"/>
              <a:gd name="T50" fmla="*/ 73 w 159"/>
              <a:gd name="T51" fmla="*/ 111 h 160"/>
              <a:gd name="T52" fmla="*/ 73 w 159"/>
              <a:gd name="T53" fmla="*/ 111 h 160"/>
              <a:gd name="T54" fmla="*/ 83 w 159"/>
              <a:gd name="T55" fmla="*/ 107 h 160"/>
              <a:gd name="T56" fmla="*/ 115 w 159"/>
              <a:gd name="T57" fmla="*/ 74 h 160"/>
              <a:gd name="T58" fmla="*/ 115 w 159"/>
              <a:gd name="T59" fmla="*/ 54 h 160"/>
              <a:gd name="T60" fmla="*/ 105 w 159"/>
              <a:gd name="T61" fmla="*/ 50 h 160"/>
              <a:gd name="T62" fmla="*/ 108 w 159"/>
              <a:gd name="T63" fmla="*/ 67 h 160"/>
              <a:gd name="T64" fmla="*/ 76 w 159"/>
              <a:gd name="T65" fmla="*/ 100 h 160"/>
              <a:gd name="T66" fmla="*/ 73 w 159"/>
              <a:gd name="T67" fmla="*/ 101 h 160"/>
              <a:gd name="T68" fmla="*/ 69 w 159"/>
              <a:gd name="T69" fmla="*/ 100 h 160"/>
              <a:gd name="T70" fmla="*/ 50 w 159"/>
              <a:gd name="T71" fmla="*/ 81 h 160"/>
              <a:gd name="T72" fmla="*/ 50 w 159"/>
              <a:gd name="T73" fmla="*/ 74 h 160"/>
              <a:gd name="T74" fmla="*/ 54 w 159"/>
              <a:gd name="T75" fmla="*/ 73 h 160"/>
              <a:gd name="T76" fmla="*/ 57 w 159"/>
              <a:gd name="T77" fmla="*/ 74 h 160"/>
              <a:gd name="T78" fmla="*/ 69 w 159"/>
              <a:gd name="T79" fmla="*/ 86 h 160"/>
              <a:gd name="T80" fmla="*/ 69 w 159"/>
              <a:gd name="T81" fmla="*/ 87 h 160"/>
              <a:gd name="T82" fmla="*/ 69 w 159"/>
              <a:gd name="T83" fmla="*/ 87 h 160"/>
              <a:gd name="T84" fmla="*/ 73 w 159"/>
              <a:gd name="T85" fmla="*/ 88 h 160"/>
              <a:gd name="T86" fmla="*/ 76 w 159"/>
              <a:gd name="T87" fmla="*/ 87 h 160"/>
              <a:gd name="T88" fmla="*/ 102 w 159"/>
              <a:gd name="T89" fmla="*/ 61 h 160"/>
              <a:gd name="T90" fmla="*/ 105 w 159"/>
              <a:gd name="T91" fmla="*/ 59 h 160"/>
              <a:gd name="T92" fmla="*/ 108 w 159"/>
              <a:gd name="T93" fmla="*/ 61 h 160"/>
              <a:gd name="T94" fmla="*/ 108 w 159"/>
              <a:gd name="T95" fmla="*/ 6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" h="160">
                <a:moveTo>
                  <a:pt x="136" y="24"/>
                </a:moveTo>
                <a:cubicBezTo>
                  <a:pt x="120" y="9"/>
                  <a:pt x="100" y="0"/>
                  <a:pt x="79" y="0"/>
                </a:cubicBezTo>
                <a:cubicBezTo>
                  <a:pt x="58" y="0"/>
                  <a:pt x="39" y="9"/>
                  <a:pt x="23" y="24"/>
                </a:cubicBezTo>
                <a:cubicBezTo>
                  <a:pt x="8" y="39"/>
                  <a:pt x="0" y="59"/>
                  <a:pt x="0" y="80"/>
                </a:cubicBezTo>
                <a:cubicBezTo>
                  <a:pt x="0" y="101"/>
                  <a:pt x="8" y="121"/>
                  <a:pt x="23" y="137"/>
                </a:cubicBezTo>
                <a:cubicBezTo>
                  <a:pt x="39" y="152"/>
                  <a:pt x="58" y="160"/>
                  <a:pt x="79" y="160"/>
                </a:cubicBezTo>
                <a:cubicBezTo>
                  <a:pt x="100" y="160"/>
                  <a:pt x="120" y="152"/>
                  <a:pt x="136" y="137"/>
                </a:cubicBezTo>
                <a:cubicBezTo>
                  <a:pt x="151" y="121"/>
                  <a:pt x="159" y="101"/>
                  <a:pt x="159" y="80"/>
                </a:cubicBezTo>
                <a:cubicBezTo>
                  <a:pt x="159" y="59"/>
                  <a:pt x="151" y="39"/>
                  <a:pt x="136" y="24"/>
                </a:cubicBezTo>
                <a:close/>
                <a:moveTo>
                  <a:pt x="129" y="130"/>
                </a:moveTo>
                <a:cubicBezTo>
                  <a:pt x="115" y="144"/>
                  <a:pt x="97" y="151"/>
                  <a:pt x="79" y="151"/>
                </a:cubicBezTo>
                <a:cubicBezTo>
                  <a:pt x="62" y="151"/>
                  <a:pt x="44" y="144"/>
                  <a:pt x="30" y="130"/>
                </a:cubicBezTo>
                <a:cubicBezTo>
                  <a:pt x="2" y="102"/>
                  <a:pt x="2" y="59"/>
                  <a:pt x="30" y="31"/>
                </a:cubicBezTo>
                <a:cubicBezTo>
                  <a:pt x="44" y="17"/>
                  <a:pt x="62" y="10"/>
                  <a:pt x="79" y="10"/>
                </a:cubicBezTo>
                <a:cubicBezTo>
                  <a:pt x="97" y="10"/>
                  <a:pt x="115" y="17"/>
                  <a:pt x="129" y="31"/>
                </a:cubicBezTo>
                <a:cubicBezTo>
                  <a:pt x="157" y="59"/>
                  <a:pt x="157" y="102"/>
                  <a:pt x="129" y="130"/>
                </a:cubicBezTo>
                <a:close/>
                <a:moveTo>
                  <a:pt x="105" y="50"/>
                </a:moveTo>
                <a:cubicBezTo>
                  <a:pt x="101" y="50"/>
                  <a:pt x="98" y="51"/>
                  <a:pt x="95" y="54"/>
                </a:cubicBezTo>
                <a:cubicBezTo>
                  <a:pt x="95" y="54"/>
                  <a:pt x="95" y="54"/>
                  <a:pt x="95" y="54"/>
                </a:cubicBezTo>
                <a:cubicBezTo>
                  <a:pt x="73" y="77"/>
                  <a:pt x="73" y="77"/>
                  <a:pt x="73" y="77"/>
                </a:cubicBezTo>
                <a:cubicBezTo>
                  <a:pt x="64" y="68"/>
                  <a:pt x="64" y="68"/>
                  <a:pt x="64" y="68"/>
                </a:cubicBezTo>
                <a:cubicBezTo>
                  <a:pt x="61" y="65"/>
                  <a:pt x="57" y="63"/>
                  <a:pt x="53" y="63"/>
                </a:cubicBezTo>
                <a:cubicBezTo>
                  <a:pt x="50" y="63"/>
                  <a:pt x="46" y="65"/>
                  <a:pt x="43" y="67"/>
                </a:cubicBezTo>
                <a:cubicBezTo>
                  <a:pt x="38" y="73"/>
                  <a:pt x="38" y="82"/>
                  <a:pt x="44" y="88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5" y="109"/>
                  <a:pt x="69" y="111"/>
                  <a:pt x="73" y="111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76" y="111"/>
                  <a:pt x="80" y="109"/>
                  <a:pt x="83" y="107"/>
                </a:cubicBezTo>
                <a:cubicBezTo>
                  <a:pt x="115" y="74"/>
                  <a:pt x="115" y="74"/>
                  <a:pt x="115" y="74"/>
                </a:cubicBezTo>
                <a:cubicBezTo>
                  <a:pt x="120" y="69"/>
                  <a:pt x="120" y="60"/>
                  <a:pt x="115" y="54"/>
                </a:cubicBezTo>
                <a:cubicBezTo>
                  <a:pt x="112" y="51"/>
                  <a:pt x="109" y="50"/>
                  <a:pt x="105" y="50"/>
                </a:cubicBezTo>
                <a:close/>
                <a:moveTo>
                  <a:pt x="108" y="67"/>
                </a:moveTo>
                <a:cubicBezTo>
                  <a:pt x="76" y="100"/>
                  <a:pt x="76" y="100"/>
                  <a:pt x="76" y="100"/>
                </a:cubicBezTo>
                <a:cubicBezTo>
                  <a:pt x="75" y="101"/>
                  <a:pt x="74" y="101"/>
                  <a:pt x="73" y="101"/>
                </a:cubicBezTo>
                <a:cubicBezTo>
                  <a:pt x="71" y="101"/>
                  <a:pt x="70" y="101"/>
                  <a:pt x="69" y="100"/>
                </a:cubicBezTo>
                <a:cubicBezTo>
                  <a:pt x="50" y="81"/>
                  <a:pt x="50" y="81"/>
                  <a:pt x="50" y="81"/>
                </a:cubicBezTo>
                <a:cubicBezTo>
                  <a:pt x="48" y="79"/>
                  <a:pt x="48" y="76"/>
                  <a:pt x="50" y="74"/>
                </a:cubicBezTo>
                <a:cubicBezTo>
                  <a:pt x="51" y="73"/>
                  <a:pt x="52" y="73"/>
                  <a:pt x="54" y="73"/>
                </a:cubicBezTo>
                <a:cubicBezTo>
                  <a:pt x="55" y="73"/>
                  <a:pt x="56" y="73"/>
                  <a:pt x="57" y="74"/>
                </a:cubicBezTo>
                <a:cubicBezTo>
                  <a:pt x="69" y="86"/>
                  <a:pt x="69" y="86"/>
                  <a:pt x="69" y="86"/>
                </a:cubicBezTo>
                <a:cubicBezTo>
                  <a:pt x="69" y="87"/>
                  <a:pt x="69" y="87"/>
                  <a:pt x="69" y="87"/>
                </a:cubicBezTo>
                <a:cubicBezTo>
                  <a:pt x="69" y="87"/>
                  <a:pt x="69" y="87"/>
                  <a:pt x="69" y="87"/>
                </a:cubicBezTo>
                <a:cubicBezTo>
                  <a:pt x="70" y="88"/>
                  <a:pt x="71" y="88"/>
                  <a:pt x="73" y="88"/>
                </a:cubicBezTo>
                <a:cubicBezTo>
                  <a:pt x="74" y="88"/>
                  <a:pt x="75" y="88"/>
                  <a:pt x="76" y="87"/>
                </a:cubicBezTo>
                <a:cubicBezTo>
                  <a:pt x="102" y="61"/>
                  <a:pt x="102" y="61"/>
                  <a:pt x="102" y="61"/>
                </a:cubicBezTo>
                <a:cubicBezTo>
                  <a:pt x="103" y="60"/>
                  <a:pt x="104" y="59"/>
                  <a:pt x="105" y="59"/>
                </a:cubicBezTo>
                <a:cubicBezTo>
                  <a:pt x="106" y="59"/>
                  <a:pt x="107" y="60"/>
                  <a:pt x="108" y="61"/>
                </a:cubicBezTo>
                <a:cubicBezTo>
                  <a:pt x="110" y="63"/>
                  <a:pt x="110" y="66"/>
                  <a:pt x="108" y="67"/>
                </a:cubicBezTo>
                <a:close/>
              </a:path>
            </a:pathLst>
          </a:custGeom>
          <a:solidFill>
            <a:srgbClr val="9CEE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Google Shape;88;p30">
            <a:extLst>
              <a:ext uri="{FF2B5EF4-FFF2-40B4-BE49-F238E27FC236}">
                <a16:creationId xmlns:a16="http://schemas.microsoft.com/office/drawing/2014/main" id="{D3E6203F-653A-C0BE-81C8-C56CB3F4865D}"/>
              </a:ext>
            </a:extLst>
          </p:cNvPr>
          <p:cNvSpPr txBox="1"/>
          <p:nvPr/>
        </p:nvSpPr>
        <p:spPr>
          <a:xfrm>
            <a:off x="5420350" y="5942690"/>
            <a:ext cx="3802782" cy="40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pl-PL" sz="1200" kern="100" dirty="0"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pl-PL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nergii elektrycznej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Freeform 178">
            <a:extLst>
              <a:ext uri="{FF2B5EF4-FFF2-40B4-BE49-F238E27FC236}">
                <a16:creationId xmlns:a16="http://schemas.microsoft.com/office/drawing/2014/main" id="{691EF0ED-6A91-B81B-92CE-CB96DA7E1DBF}"/>
              </a:ext>
            </a:extLst>
          </p:cNvPr>
          <p:cNvSpPr>
            <a:spLocks noEditPoints="1"/>
          </p:cNvSpPr>
          <p:nvPr/>
        </p:nvSpPr>
        <p:spPr bwMode="auto">
          <a:xfrm>
            <a:off x="5094111" y="5945472"/>
            <a:ext cx="312057" cy="314019"/>
          </a:xfrm>
          <a:custGeom>
            <a:avLst/>
            <a:gdLst>
              <a:gd name="T0" fmla="*/ 136 w 159"/>
              <a:gd name="T1" fmla="*/ 24 h 160"/>
              <a:gd name="T2" fmla="*/ 79 w 159"/>
              <a:gd name="T3" fmla="*/ 0 h 160"/>
              <a:gd name="T4" fmla="*/ 23 w 159"/>
              <a:gd name="T5" fmla="*/ 24 h 160"/>
              <a:gd name="T6" fmla="*/ 0 w 159"/>
              <a:gd name="T7" fmla="*/ 80 h 160"/>
              <a:gd name="T8" fmla="*/ 23 w 159"/>
              <a:gd name="T9" fmla="*/ 137 h 160"/>
              <a:gd name="T10" fmla="*/ 79 w 159"/>
              <a:gd name="T11" fmla="*/ 160 h 160"/>
              <a:gd name="T12" fmla="*/ 136 w 159"/>
              <a:gd name="T13" fmla="*/ 137 h 160"/>
              <a:gd name="T14" fmla="*/ 159 w 159"/>
              <a:gd name="T15" fmla="*/ 80 h 160"/>
              <a:gd name="T16" fmla="*/ 136 w 159"/>
              <a:gd name="T17" fmla="*/ 24 h 160"/>
              <a:gd name="T18" fmla="*/ 129 w 159"/>
              <a:gd name="T19" fmla="*/ 130 h 160"/>
              <a:gd name="T20" fmla="*/ 79 w 159"/>
              <a:gd name="T21" fmla="*/ 151 h 160"/>
              <a:gd name="T22" fmla="*/ 30 w 159"/>
              <a:gd name="T23" fmla="*/ 130 h 160"/>
              <a:gd name="T24" fmla="*/ 30 w 159"/>
              <a:gd name="T25" fmla="*/ 31 h 160"/>
              <a:gd name="T26" fmla="*/ 79 w 159"/>
              <a:gd name="T27" fmla="*/ 10 h 160"/>
              <a:gd name="T28" fmla="*/ 129 w 159"/>
              <a:gd name="T29" fmla="*/ 31 h 160"/>
              <a:gd name="T30" fmla="*/ 129 w 159"/>
              <a:gd name="T31" fmla="*/ 130 h 160"/>
              <a:gd name="T32" fmla="*/ 105 w 159"/>
              <a:gd name="T33" fmla="*/ 50 h 160"/>
              <a:gd name="T34" fmla="*/ 95 w 159"/>
              <a:gd name="T35" fmla="*/ 54 h 160"/>
              <a:gd name="T36" fmla="*/ 95 w 159"/>
              <a:gd name="T37" fmla="*/ 54 h 160"/>
              <a:gd name="T38" fmla="*/ 73 w 159"/>
              <a:gd name="T39" fmla="*/ 77 h 160"/>
              <a:gd name="T40" fmla="*/ 64 w 159"/>
              <a:gd name="T41" fmla="*/ 68 h 160"/>
              <a:gd name="T42" fmla="*/ 53 w 159"/>
              <a:gd name="T43" fmla="*/ 63 h 160"/>
              <a:gd name="T44" fmla="*/ 43 w 159"/>
              <a:gd name="T45" fmla="*/ 67 h 160"/>
              <a:gd name="T46" fmla="*/ 44 w 159"/>
              <a:gd name="T47" fmla="*/ 88 h 160"/>
              <a:gd name="T48" fmla="*/ 63 w 159"/>
              <a:gd name="T49" fmla="*/ 107 h 160"/>
              <a:gd name="T50" fmla="*/ 73 w 159"/>
              <a:gd name="T51" fmla="*/ 111 h 160"/>
              <a:gd name="T52" fmla="*/ 73 w 159"/>
              <a:gd name="T53" fmla="*/ 111 h 160"/>
              <a:gd name="T54" fmla="*/ 83 w 159"/>
              <a:gd name="T55" fmla="*/ 107 h 160"/>
              <a:gd name="T56" fmla="*/ 115 w 159"/>
              <a:gd name="T57" fmla="*/ 74 h 160"/>
              <a:gd name="T58" fmla="*/ 115 w 159"/>
              <a:gd name="T59" fmla="*/ 54 h 160"/>
              <a:gd name="T60" fmla="*/ 105 w 159"/>
              <a:gd name="T61" fmla="*/ 50 h 160"/>
              <a:gd name="T62" fmla="*/ 108 w 159"/>
              <a:gd name="T63" fmla="*/ 67 h 160"/>
              <a:gd name="T64" fmla="*/ 76 w 159"/>
              <a:gd name="T65" fmla="*/ 100 h 160"/>
              <a:gd name="T66" fmla="*/ 73 w 159"/>
              <a:gd name="T67" fmla="*/ 101 h 160"/>
              <a:gd name="T68" fmla="*/ 69 w 159"/>
              <a:gd name="T69" fmla="*/ 100 h 160"/>
              <a:gd name="T70" fmla="*/ 50 w 159"/>
              <a:gd name="T71" fmla="*/ 81 h 160"/>
              <a:gd name="T72" fmla="*/ 50 w 159"/>
              <a:gd name="T73" fmla="*/ 74 h 160"/>
              <a:gd name="T74" fmla="*/ 54 w 159"/>
              <a:gd name="T75" fmla="*/ 73 h 160"/>
              <a:gd name="T76" fmla="*/ 57 w 159"/>
              <a:gd name="T77" fmla="*/ 74 h 160"/>
              <a:gd name="T78" fmla="*/ 69 w 159"/>
              <a:gd name="T79" fmla="*/ 86 h 160"/>
              <a:gd name="T80" fmla="*/ 69 w 159"/>
              <a:gd name="T81" fmla="*/ 87 h 160"/>
              <a:gd name="T82" fmla="*/ 69 w 159"/>
              <a:gd name="T83" fmla="*/ 87 h 160"/>
              <a:gd name="T84" fmla="*/ 73 w 159"/>
              <a:gd name="T85" fmla="*/ 88 h 160"/>
              <a:gd name="T86" fmla="*/ 76 w 159"/>
              <a:gd name="T87" fmla="*/ 87 h 160"/>
              <a:gd name="T88" fmla="*/ 102 w 159"/>
              <a:gd name="T89" fmla="*/ 61 h 160"/>
              <a:gd name="T90" fmla="*/ 105 w 159"/>
              <a:gd name="T91" fmla="*/ 59 h 160"/>
              <a:gd name="T92" fmla="*/ 108 w 159"/>
              <a:gd name="T93" fmla="*/ 61 h 160"/>
              <a:gd name="T94" fmla="*/ 108 w 159"/>
              <a:gd name="T95" fmla="*/ 6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" h="160">
                <a:moveTo>
                  <a:pt x="136" y="24"/>
                </a:moveTo>
                <a:cubicBezTo>
                  <a:pt x="120" y="9"/>
                  <a:pt x="100" y="0"/>
                  <a:pt x="79" y="0"/>
                </a:cubicBezTo>
                <a:cubicBezTo>
                  <a:pt x="58" y="0"/>
                  <a:pt x="39" y="9"/>
                  <a:pt x="23" y="24"/>
                </a:cubicBezTo>
                <a:cubicBezTo>
                  <a:pt x="8" y="39"/>
                  <a:pt x="0" y="59"/>
                  <a:pt x="0" y="80"/>
                </a:cubicBezTo>
                <a:cubicBezTo>
                  <a:pt x="0" y="101"/>
                  <a:pt x="8" y="121"/>
                  <a:pt x="23" y="137"/>
                </a:cubicBezTo>
                <a:cubicBezTo>
                  <a:pt x="39" y="152"/>
                  <a:pt x="58" y="160"/>
                  <a:pt x="79" y="160"/>
                </a:cubicBezTo>
                <a:cubicBezTo>
                  <a:pt x="100" y="160"/>
                  <a:pt x="120" y="152"/>
                  <a:pt x="136" y="137"/>
                </a:cubicBezTo>
                <a:cubicBezTo>
                  <a:pt x="151" y="121"/>
                  <a:pt x="159" y="101"/>
                  <a:pt x="159" y="80"/>
                </a:cubicBezTo>
                <a:cubicBezTo>
                  <a:pt x="159" y="59"/>
                  <a:pt x="151" y="39"/>
                  <a:pt x="136" y="24"/>
                </a:cubicBezTo>
                <a:close/>
                <a:moveTo>
                  <a:pt x="129" y="130"/>
                </a:moveTo>
                <a:cubicBezTo>
                  <a:pt x="115" y="144"/>
                  <a:pt x="97" y="151"/>
                  <a:pt x="79" y="151"/>
                </a:cubicBezTo>
                <a:cubicBezTo>
                  <a:pt x="62" y="151"/>
                  <a:pt x="44" y="144"/>
                  <a:pt x="30" y="130"/>
                </a:cubicBezTo>
                <a:cubicBezTo>
                  <a:pt x="2" y="102"/>
                  <a:pt x="2" y="59"/>
                  <a:pt x="30" y="31"/>
                </a:cubicBezTo>
                <a:cubicBezTo>
                  <a:pt x="44" y="17"/>
                  <a:pt x="62" y="10"/>
                  <a:pt x="79" y="10"/>
                </a:cubicBezTo>
                <a:cubicBezTo>
                  <a:pt x="97" y="10"/>
                  <a:pt x="115" y="17"/>
                  <a:pt x="129" y="31"/>
                </a:cubicBezTo>
                <a:cubicBezTo>
                  <a:pt x="157" y="59"/>
                  <a:pt x="157" y="102"/>
                  <a:pt x="129" y="130"/>
                </a:cubicBezTo>
                <a:close/>
                <a:moveTo>
                  <a:pt x="105" y="50"/>
                </a:moveTo>
                <a:cubicBezTo>
                  <a:pt x="101" y="50"/>
                  <a:pt x="98" y="51"/>
                  <a:pt x="95" y="54"/>
                </a:cubicBezTo>
                <a:cubicBezTo>
                  <a:pt x="95" y="54"/>
                  <a:pt x="95" y="54"/>
                  <a:pt x="95" y="54"/>
                </a:cubicBezTo>
                <a:cubicBezTo>
                  <a:pt x="73" y="77"/>
                  <a:pt x="73" y="77"/>
                  <a:pt x="73" y="77"/>
                </a:cubicBezTo>
                <a:cubicBezTo>
                  <a:pt x="64" y="68"/>
                  <a:pt x="64" y="68"/>
                  <a:pt x="64" y="68"/>
                </a:cubicBezTo>
                <a:cubicBezTo>
                  <a:pt x="61" y="65"/>
                  <a:pt x="57" y="63"/>
                  <a:pt x="53" y="63"/>
                </a:cubicBezTo>
                <a:cubicBezTo>
                  <a:pt x="50" y="63"/>
                  <a:pt x="46" y="65"/>
                  <a:pt x="43" y="67"/>
                </a:cubicBezTo>
                <a:cubicBezTo>
                  <a:pt x="38" y="73"/>
                  <a:pt x="38" y="82"/>
                  <a:pt x="44" y="88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5" y="109"/>
                  <a:pt x="69" y="111"/>
                  <a:pt x="73" y="111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76" y="111"/>
                  <a:pt x="80" y="109"/>
                  <a:pt x="83" y="107"/>
                </a:cubicBezTo>
                <a:cubicBezTo>
                  <a:pt x="115" y="74"/>
                  <a:pt x="115" y="74"/>
                  <a:pt x="115" y="74"/>
                </a:cubicBezTo>
                <a:cubicBezTo>
                  <a:pt x="120" y="69"/>
                  <a:pt x="120" y="60"/>
                  <a:pt x="115" y="54"/>
                </a:cubicBezTo>
                <a:cubicBezTo>
                  <a:pt x="112" y="51"/>
                  <a:pt x="109" y="50"/>
                  <a:pt x="105" y="50"/>
                </a:cubicBezTo>
                <a:close/>
                <a:moveTo>
                  <a:pt x="108" y="67"/>
                </a:moveTo>
                <a:cubicBezTo>
                  <a:pt x="76" y="100"/>
                  <a:pt x="76" y="100"/>
                  <a:pt x="76" y="100"/>
                </a:cubicBezTo>
                <a:cubicBezTo>
                  <a:pt x="75" y="101"/>
                  <a:pt x="74" y="101"/>
                  <a:pt x="73" y="101"/>
                </a:cubicBezTo>
                <a:cubicBezTo>
                  <a:pt x="71" y="101"/>
                  <a:pt x="70" y="101"/>
                  <a:pt x="69" y="100"/>
                </a:cubicBezTo>
                <a:cubicBezTo>
                  <a:pt x="50" y="81"/>
                  <a:pt x="50" y="81"/>
                  <a:pt x="50" y="81"/>
                </a:cubicBezTo>
                <a:cubicBezTo>
                  <a:pt x="48" y="79"/>
                  <a:pt x="48" y="76"/>
                  <a:pt x="50" y="74"/>
                </a:cubicBezTo>
                <a:cubicBezTo>
                  <a:pt x="51" y="73"/>
                  <a:pt x="52" y="73"/>
                  <a:pt x="54" y="73"/>
                </a:cubicBezTo>
                <a:cubicBezTo>
                  <a:pt x="55" y="73"/>
                  <a:pt x="56" y="73"/>
                  <a:pt x="57" y="74"/>
                </a:cubicBezTo>
                <a:cubicBezTo>
                  <a:pt x="69" y="86"/>
                  <a:pt x="69" y="86"/>
                  <a:pt x="69" y="86"/>
                </a:cubicBezTo>
                <a:cubicBezTo>
                  <a:pt x="69" y="87"/>
                  <a:pt x="69" y="87"/>
                  <a:pt x="69" y="87"/>
                </a:cubicBezTo>
                <a:cubicBezTo>
                  <a:pt x="69" y="87"/>
                  <a:pt x="69" y="87"/>
                  <a:pt x="69" y="87"/>
                </a:cubicBezTo>
                <a:cubicBezTo>
                  <a:pt x="70" y="88"/>
                  <a:pt x="71" y="88"/>
                  <a:pt x="73" y="88"/>
                </a:cubicBezTo>
                <a:cubicBezTo>
                  <a:pt x="74" y="88"/>
                  <a:pt x="75" y="88"/>
                  <a:pt x="76" y="87"/>
                </a:cubicBezTo>
                <a:cubicBezTo>
                  <a:pt x="102" y="61"/>
                  <a:pt x="102" y="61"/>
                  <a:pt x="102" y="61"/>
                </a:cubicBezTo>
                <a:cubicBezTo>
                  <a:pt x="103" y="60"/>
                  <a:pt x="104" y="59"/>
                  <a:pt x="105" y="59"/>
                </a:cubicBezTo>
                <a:cubicBezTo>
                  <a:pt x="106" y="59"/>
                  <a:pt x="107" y="60"/>
                  <a:pt x="108" y="61"/>
                </a:cubicBezTo>
                <a:cubicBezTo>
                  <a:pt x="110" y="63"/>
                  <a:pt x="110" y="66"/>
                  <a:pt x="108" y="67"/>
                </a:cubicBezTo>
                <a:close/>
              </a:path>
            </a:pathLst>
          </a:custGeom>
          <a:solidFill>
            <a:srgbClr val="9CEE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66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6D20E02-7F45-CF8F-181B-E8BDFCE6C3A1}"/>
              </a:ext>
            </a:extLst>
          </p:cNvPr>
          <p:cNvSpPr/>
          <p:nvPr/>
        </p:nvSpPr>
        <p:spPr>
          <a:xfrm>
            <a:off x="0" y="4038070"/>
            <a:ext cx="3575852" cy="2819930"/>
          </a:xfrm>
          <a:custGeom>
            <a:avLst/>
            <a:gdLst>
              <a:gd name="connsiteX0" fmla="*/ 661884 w 3468678"/>
              <a:gd name="connsiteY0" fmla="*/ 0 h 2747494"/>
              <a:gd name="connsiteX1" fmla="*/ 3468678 w 3468678"/>
              <a:gd name="connsiteY1" fmla="*/ 1748847 h 2747494"/>
              <a:gd name="connsiteX2" fmla="*/ 2976143 w 3468678"/>
              <a:gd name="connsiteY2" fmla="*/ 2137208 h 2747494"/>
              <a:gd name="connsiteX3" fmla="*/ 2548921 w 3468678"/>
              <a:gd name="connsiteY3" fmla="*/ 2641069 h 2747494"/>
              <a:gd name="connsiteX4" fmla="*/ 2478192 w 3468678"/>
              <a:gd name="connsiteY4" fmla="*/ 2747494 h 2747494"/>
              <a:gd name="connsiteX5" fmla="*/ 0 w 3468678"/>
              <a:gd name="connsiteY5" fmla="*/ 2747494 h 2747494"/>
              <a:gd name="connsiteX6" fmla="*/ 0 w 3468678"/>
              <a:gd name="connsiteY6" fmla="*/ 2077726 h 2747494"/>
              <a:gd name="connsiteX7" fmla="*/ 48533 w 3468678"/>
              <a:gd name="connsiteY7" fmla="*/ 2028271 h 2747494"/>
              <a:gd name="connsiteX8" fmla="*/ 309022 w 3468678"/>
              <a:gd name="connsiteY8" fmla="*/ 1681909 h 2747494"/>
              <a:gd name="connsiteX9" fmla="*/ 670151 w 3468678"/>
              <a:gd name="connsiteY9" fmla="*/ 39440 h 2747494"/>
              <a:gd name="connsiteX10" fmla="*/ 661884 w 3468678"/>
              <a:gd name="connsiteY10" fmla="*/ 0 h 274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68678" h="2747494">
                <a:moveTo>
                  <a:pt x="661884" y="0"/>
                </a:moveTo>
                <a:lnTo>
                  <a:pt x="3468678" y="1748847"/>
                </a:lnTo>
                <a:lnTo>
                  <a:pt x="2976143" y="2137208"/>
                </a:lnTo>
                <a:cubicBezTo>
                  <a:pt x="2820831" y="2290956"/>
                  <a:pt x="2677801" y="2459006"/>
                  <a:pt x="2548921" y="2641069"/>
                </a:cubicBezTo>
                <a:lnTo>
                  <a:pt x="2478192" y="2747494"/>
                </a:lnTo>
                <a:lnTo>
                  <a:pt x="0" y="2747494"/>
                </a:lnTo>
                <a:lnTo>
                  <a:pt x="0" y="2077726"/>
                </a:lnTo>
                <a:lnTo>
                  <a:pt x="48533" y="2028271"/>
                </a:lnTo>
                <a:cubicBezTo>
                  <a:pt x="144167" y="1922002"/>
                  <a:pt x="231401" y="1806486"/>
                  <a:pt x="309022" y="1681909"/>
                </a:cubicBezTo>
                <a:cubicBezTo>
                  <a:pt x="619502" y="1183608"/>
                  <a:pt x="732079" y="611105"/>
                  <a:pt x="670151" y="39440"/>
                </a:cubicBezTo>
                <a:lnTo>
                  <a:pt x="661884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EEC6EE89-6BB6-185E-39DD-784808C6D7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" r="62"/>
          <a:stretch/>
        </p:blipFill>
        <p:spPr/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40C8802-8C5E-2786-B27A-93575FA2FB49}"/>
              </a:ext>
            </a:extLst>
          </p:cNvPr>
          <p:cNvSpPr/>
          <p:nvPr/>
        </p:nvSpPr>
        <p:spPr>
          <a:xfrm rot="16200000" flipV="1">
            <a:off x="-79892" y="79893"/>
            <a:ext cx="1572908" cy="1413122"/>
          </a:xfrm>
          <a:custGeom>
            <a:avLst/>
            <a:gdLst>
              <a:gd name="connsiteX0" fmla="*/ 1519792 w 1519792"/>
              <a:gd name="connsiteY0" fmla="*/ 667655 h 1320800"/>
              <a:gd name="connsiteX1" fmla="*/ 1519792 w 1519792"/>
              <a:gd name="connsiteY1" fmla="*/ 0 h 1320800"/>
              <a:gd name="connsiteX2" fmla="*/ 1362676 w 1519792"/>
              <a:gd name="connsiteY2" fmla="*/ 7934 h 1320800"/>
              <a:gd name="connsiteX3" fmla="*/ 14315 w 1519792"/>
              <a:gd name="connsiteY3" fmla="*/ 1227001 h 1320800"/>
              <a:gd name="connsiteX4" fmla="*/ 0 w 1519792"/>
              <a:gd name="connsiteY4" fmla="*/ 1320800 h 1320800"/>
              <a:gd name="connsiteX5" fmla="*/ 678886 w 1519792"/>
              <a:gd name="connsiteY5" fmla="*/ 1320800 h 1320800"/>
              <a:gd name="connsiteX6" fmla="*/ 689821 w 1519792"/>
              <a:gd name="connsiteY6" fmla="*/ 1278273 h 1320800"/>
              <a:gd name="connsiteX7" fmla="*/ 1430940 w 1519792"/>
              <a:gd name="connsiteY7" fmla="*/ 672142 h 1320800"/>
              <a:gd name="connsiteX8" fmla="*/ 1519792 w 1519792"/>
              <a:gd name="connsiteY8" fmla="*/ 667655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9792" h="1320800">
                <a:moveTo>
                  <a:pt x="1519792" y="667655"/>
                </a:moveTo>
                <a:lnTo>
                  <a:pt x="1519792" y="0"/>
                </a:lnTo>
                <a:lnTo>
                  <a:pt x="1362676" y="7934"/>
                </a:lnTo>
                <a:cubicBezTo>
                  <a:pt x="691105" y="76136"/>
                  <a:pt x="147372" y="576771"/>
                  <a:pt x="14315" y="1227001"/>
                </a:cubicBezTo>
                <a:lnTo>
                  <a:pt x="0" y="1320800"/>
                </a:lnTo>
                <a:lnTo>
                  <a:pt x="678886" y="1320800"/>
                </a:lnTo>
                <a:lnTo>
                  <a:pt x="689821" y="1278273"/>
                </a:lnTo>
                <a:cubicBezTo>
                  <a:pt x="791388" y="951724"/>
                  <a:pt x="1080363" y="707745"/>
                  <a:pt x="1430940" y="672142"/>
                </a:cubicBezTo>
                <a:lnTo>
                  <a:pt x="1519792" y="667655"/>
                </a:lnTo>
                <a:close/>
              </a:path>
            </a:pathLst>
          </a:custGeom>
          <a:gradFill>
            <a:gsLst>
              <a:gs pos="0">
                <a:srgbClr val="2486C4">
                  <a:alpha val="50000"/>
                  <a:lumMod val="20000"/>
                  <a:lumOff val="80000"/>
                </a:srgbClr>
              </a:gs>
              <a:gs pos="100000">
                <a:srgbClr val="9CEE69">
                  <a:lumMod val="20000"/>
                  <a:lumOff val="8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2BC41D7-7B2E-163E-2F66-E22C589327A4}"/>
              </a:ext>
            </a:extLst>
          </p:cNvPr>
          <p:cNvSpPr/>
          <p:nvPr/>
        </p:nvSpPr>
        <p:spPr>
          <a:xfrm rot="3022012">
            <a:off x="752893" y="1911539"/>
            <a:ext cx="4186660" cy="4186660"/>
          </a:xfrm>
          <a:prstGeom prst="arc">
            <a:avLst>
              <a:gd name="adj1" fmla="val 17411249"/>
              <a:gd name="adj2" fmla="val 12782454"/>
            </a:avLst>
          </a:prstGeom>
          <a:ln w="355600" cap="rnd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45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A79521C-0D57-0F08-6CA0-C33A629A896C}"/>
              </a:ext>
            </a:extLst>
          </p:cNvPr>
          <p:cNvSpPr/>
          <p:nvPr/>
        </p:nvSpPr>
        <p:spPr>
          <a:xfrm flipV="1">
            <a:off x="6154057" y="1306287"/>
            <a:ext cx="6037943" cy="5551713"/>
          </a:xfrm>
          <a:custGeom>
            <a:avLst/>
            <a:gdLst>
              <a:gd name="connsiteX0" fmla="*/ 4223657 w 6037943"/>
              <a:gd name="connsiteY0" fmla="*/ 5551713 h 5551713"/>
              <a:gd name="connsiteX1" fmla="*/ 5867695 w 6037943"/>
              <a:gd name="connsiteY1" fmla="*/ 5219797 h 5551713"/>
              <a:gd name="connsiteX2" fmla="*/ 6037942 w 6037943"/>
              <a:gd name="connsiteY2" fmla="*/ 5142830 h 5551713"/>
              <a:gd name="connsiteX3" fmla="*/ 6037943 w 6037943"/>
              <a:gd name="connsiteY3" fmla="*/ 2845378 h 5551713"/>
              <a:gd name="connsiteX4" fmla="*/ 5896550 w 6037943"/>
              <a:gd name="connsiteY4" fmla="*/ 3000949 h 5551713"/>
              <a:gd name="connsiteX5" fmla="*/ 4223657 w 6037943"/>
              <a:gd name="connsiteY5" fmla="*/ 3693884 h 5551713"/>
              <a:gd name="connsiteX6" fmla="*/ 1857829 w 6037943"/>
              <a:gd name="connsiteY6" fmla="*/ 1328056 h 5551713"/>
              <a:gd name="connsiteX7" fmla="*/ 2261875 w 6037943"/>
              <a:gd name="connsiteY7" fmla="*/ 5299 h 5551713"/>
              <a:gd name="connsiteX8" fmla="*/ 2265838 w 6037943"/>
              <a:gd name="connsiteY8" fmla="*/ 0 h 5551713"/>
              <a:gd name="connsiteX9" fmla="*/ 214273 w 6037943"/>
              <a:gd name="connsiteY9" fmla="*/ 0 h 5551713"/>
              <a:gd name="connsiteX10" fmla="*/ 189887 w 6037943"/>
              <a:gd name="connsiteY10" fmla="*/ 72070 h 5551713"/>
              <a:gd name="connsiteX11" fmla="*/ 0 w 6037943"/>
              <a:gd name="connsiteY11" fmla="*/ 1328056 h 5551713"/>
              <a:gd name="connsiteX12" fmla="*/ 4223657 w 6037943"/>
              <a:gd name="connsiteY12" fmla="*/ 5551713 h 555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37943" h="5551713">
                <a:moveTo>
                  <a:pt x="4223657" y="5551713"/>
                </a:moveTo>
                <a:cubicBezTo>
                  <a:pt x="4806822" y="5551713"/>
                  <a:pt x="5362383" y="5433526"/>
                  <a:pt x="5867695" y="5219797"/>
                </a:cubicBezTo>
                <a:lnTo>
                  <a:pt x="6037942" y="5142830"/>
                </a:lnTo>
                <a:lnTo>
                  <a:pt x="6037943" y="2845378"/>
                </a:lnTo>
                <a:lnTo>
                  <a:pt x="5896550" y="3000949"/>
                </a:lnTo>
                <a:cubicBezTo>
                  <a:pt x="5468419" y="3429080"/>
                  <a:pt x="4876963" y="3693884"/>
                  <a:pt x="4223657" y="3693884"/>
                </a:cubicBezTo>
                <a:cubicBezTo>
                  <a:pt x="2917046" y="3693884"/>
                  <a:pt x="1857829" y="2634667"/>
                  <a:pt x="1857829" y="1328056"/>
                </a:cubicBezTo>
                <a:cubicBezTo>
                  <a:pt x="1857829" y="838077"/>
                  <a:pt x="2006782" y="382888"/>
                  <a:pt x="2261875" y="5299"/>
                </a:cubicBezTo>
                <a:lnTo>
                  <a:pt x="2265838" y="0"/>
                </a:lnTo>
                <a:lnTo>
                  <a:pt x="214273" y="0"/>
                </a:lnTo>
                <a:lnTo>
                  <a:pt x="189887" y="72070"/>
                </a:lnTo>
                <a:cubicBezTo>
                  <a:pt x="66481" y="468836"/>
                  <a:pt x="0" y="890682"/>
                  <a:pt x="0" y="1328056"/>
                </a:cubicBezTo>
                <a:cubicBezTo>
                  <a:pt x="0" y="3660717"/>
                  <a:pt x="1890996" y="5551713"/>
                  <a:pt x="4223657" y="5551713"/>
                </a:cubicBezTo>
                <a:close/>
              </a:path>
            </a:pathLst>
          </a:custGeom>
          <a:gradFill>
            <a:gsLst>
              <a:gs pos="0">
                <a:srgbClr val="2486C4">
                  <a:lumMod val="10000"/>
                  <a:lumOff val="90000"/>
                  <a:alpha val="25000"/>
                </a:srgbClr>
              </a:gs>
              <a:gs pos="100000">
                <a:srgbClr val="9CEE69">
                  <a:lumMod val="100000"/>
                  <a:alpha val="35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B22E26-50A8-F478-211C-364E1FE9860A}"/>
              </a:ext>
            </a:extLst>
          </p:cNvPr>
          <p:cNvSpPr txBox="1"/>
          <p:nvPr/>
        </p:nvSpPr>
        <p:spPr>
          <a:xfrm>
            <a:off x="5995307" y="1521914"/>
            <a:ext cx="5676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80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Dziękuję.</a:t>
            </a:r>
            <a:endParaRPr lang="en-GB" sz="8000" spc="-300" dirty="0">
              <a:solidFill>
                <a:schemeClr val="tx1">
                  <a:lumMod val="75000"/>
                  <a:lumOff val="25000"/>
                </a:schemeClr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sp>
        <p:nvSpPr>
          <p:cNvPr id="25" name="Google Shape;666;p56">
            <a:extLst>
              <a:ext uri="{FF2B5EF4-FFF2-40B4-BE49-F238E27FC236}">
                <a16:creationId xmlns:a16="http://schemas.microsoft.com/office/drawing/2014/main" id="{CE0CCAC2-08EC-2B08-D9F1-4484C94FEE8C}"/>
              </a:ext>
            </a:extLst>
          </p:cNvPr>
          <p:cNvSpPr/>
          <p:nvPr/>
        </p:nvSpPr>
        <p:spPr>
          <a:xfrm>
            <a:off x="8404529" y="5991536"/>
            <a:ext cx="265428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 dirty="0">
                <a:latin typeface="DM Sans Medium"/>
                <a:sym typeface="DM Sans Medium"/>
              </a:rPr>
              <a:t>k.manka@kancelaria-fk.pl</a:t>
            </a:r>
            <a:endParaRPr sz="2000" dirty="0"/>
          </a:p>
        </p:txBody>
      </p:sp>
      <p:sp>
        <p:nvSpPr>
          <p:cNvPr id="27" name="Google Shape;668;p56">
            <a:extLst>
              <a:ext uri="{FF2B5EF4-FFF2-40B4-BE49-F238E27FC236}">
                <a16:creationId xmlns:a16="http://schemas.microsoft.com/office/drawing/2014/main" id="{9FE2305F-B472-171A-5EC2-DE072C6E352C}"/>
              </a:ext>
            </a:extLst>
          </p:cNvPr>
          <p:cNvSpPr/>
          <p:nvPr/>
        </p:nvSpPr>
        <p:spPr>
          <a:xfrm>
            <a:off x="9200312" y="5011641"/>
            <a:ext cx="18585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 dirty="0">
                <a:latin typeface="DM Sans Medium"/>
                <a:ea typeface="DM Sans Medium"/>
                <a:cs typeface="DM Sans Medium"/>
                <a:sym typeface="DM Sans Medium"/>
              </a:rPr>
              <a:t>+48 81 534-89-35</a:t>
            </a:r>
            <a:endParaRPr sz="2000" dirty="0"/>
          </a:p>
        </p:txBody>
      </p:sp>
      <p:sp>
        <p:nvSpPr>
          <p:cNvPr id="29" name="Google Shape;670;p56">
            <a:extLst>
              <a:ext uri="{FF2B5EF4-FFF2-40B4-BE49-F238E27FC236}">
                <a16:creationId xmlns:a16="http://schemas.microsoft.com/office/drawing/2014/main" id="{A3165F6F-C8A4-5A26-0C5A-4C40461FE5B4}"/>
              </a:ext>
            </a:extLst>
          </p:cNvPr>
          <p:cNvSpPr/>
          <p:nvPr/>
        </p:nvSpPr>
        <p:spPr>
          <a:xfrm>
            <a:off x="8708314" y="5501588"/>
            <a:ext cx="235049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 dirty="0">
                <a:latin typeface="DM Sans Medium"/>
                <a:ea typeface="DM Sans Medium"/>
                <a:cs typeface="DM Sans Medium"/>
                <a:sym typeface="DM Sans Medium"/>
              </a:rPr>
              <a:t>www.kancelaria-fk.pl</a:t>
            </a:r>
            <a:endParaRPr sz="2000" dirty="0"/>
          </a:p>
        </p:txBody>
      </p:sp>
      <p:sp>
        <p:nvSpPr>
          <p:cNvPr id="31" name="Google Shape;672;p56">
            <a:extLst>
              <a:ext uri="{FF2B5EF4-FFF2-40B4-BE49-F238E27FC236}">
                <a16:creationId xmlns:a16="http://schemas.microsoft.com/office/drawing/2014/main" id="{89773ECA-62B4-82D7-EE8B-CEC0B9133B51}"/>
              </a:ext>
            </a:extLst>
          </p:cNvPr>
          <p:cNvSpPr/>
          <p:nvPr/>
        </p:nvSpPr>
        <p:spPr>
          <a:xfrm>
            <a:off x="7629277" y="4384571"/>
            <a:ext cx="342953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 dirty="0">
                <a:latin typeface="DM Sans Medium"/>
                <a:sym typeface="DM Sans Medium"/>
              </a:rPr>
              <a:t>Kancelaria Prawna Filipek &amp; Kamiński</a:t>
            </a:r>
            <a:br>
              <a:rPr lang="pl-PL" sz="1400" dirty="0">
                <a:latin typeface="DM Sans Medium"/>
                <a:sym typeface="DM Sans Medium"/>
              </a:rPr>
            </a:br>
            <a:r>
              <a:rPr lang="pl-PL" sz="1400" dirty="0">
                <a:latin typeface="DM Sans Medium"/>
                <a:sym typeface="DM Sans Medium"/>
              </a:rPr>
              <a:t>ul. Wallenroda 2E lok 5, Lublin</a:t>
            </a:r>
            <a:endParaRPr sz="20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D86A421-EC4D-D436-31C8-8C13AF89D40B}"/>
              </a:ext>
            </a:extLst>
          </p:cNvPr>
          <p:cNvGrpSpPr/>
          <p:nvPr/>
        </p:nvGrpSpPr>
        <p:grpSpPr>
          <a:xfrm>
            <a:off x="11272182" y="4533193"/>
            <a:ext cx="254000" cy="1683362"/>
            <a:chOff x="6825189" y="4552243"/>
            <a:chExt cx="254000" cy="1683362"/>
          </a:xfrm>
        </p:grpSpPr>
        <p:sp>
          <p:nvSpPr>
            <p:cNvPr id="26" name="Google Shape;667;p56">
              <a:extLst>
                <a:ext uri="{FF2B5EF4-FFF2-40B4-BE49-F238E27FC236}">
                  <a16:creationId xmlns:a16="http://schemas.microsoft.com/office/drawing/2014/main" id="{E6ADCFE4-EAA7-3E5B-A91F-AC58472166B7}"/>
                </a:ext>
              </a:extLst>
            </p:cNvPr>
            <p:cNvSpPr/>
            <p:nvPr/>
          </p:nvSpPr>
          <p:spPr>
            <a:xfrm>
              <a:off x="6825189" y="6072092"/>
              <a:ext cx="254000" cy="163513"/>
            </a:xfrm>
            <a:custGeom>
              <a:avLst/>
              <a:gdLst/>
              <a:ahLst/>
              <a:cxnLst/>
              <a:rect l="l" t="t" r="r" b="b"/>
              <a:pathLst>
                <a:path w="160" h="103" extrusionOk="0">
                  <a:moveTo>
                    <a:pt x="152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1" y="0"/>
                    <a:pt x="38" y="4"/>
                    <a:pt x="38" y="9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100"/>
                    <a:pt x="41" y="103"/>
                    <a:pt x="46" y="103"/>
                  </a:cubicBezTo>
                  <a:cubicBezTo>
                    <a:pt x="152" y="103"/>
                    <a:pt x="152" y="103"/>
                    <a:pt x="152" y="103"/>
                  </a:cubicBezTo>
                  <a:cubicBezTo>
                    <a:pt x="156" y="103"/>
                    <a:pt x="160" y="100"/>
                    <a:pt x="160" y="95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0" y="4"/>
                    <a:pt x="156" y="0"/>
                    <a:pt x="152" y="0"/>
                  </a:cubicBezTo>
                  <a:moveTo>
                    <a:pt x="46" y="7"/>
                  </a:moveTo>
                  <a:cubicBezTo>
                    <a:pt x="152" y="7"/>
                    <a:pt x="152" y="7"/>
                    <a:pt x="152" y="7"/>
                  </a:cubicBezTo>
                  <a:cubicBezTo>
                    <a:pt x="153" y="7"/>
                    <a:pt x="153" y="7"/>
                    <a:pt x="153" y="9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9"/>
                    <a:pt x="44" y="7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moveTo>
                    <a:pt x="152" y="97"/>
                  </a:moveTo>
                  <a:cubicBezTo>
                    <a:pt x="46" y="97"/>
                    <a:pt x="46" y="97"/>
                    <a:pt x="46" y="97"/>
                  </a:cubicBezTo>
                  <a:cubicBezTo>
                    <a:pt x="44" y="97"/>
                    <a:pt x="44" y="97"/>
                    <a:pt x="44" y="95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97" y="66"/>
                    <a:pt x="97" y="66"/>
                    <a:pt x="97" y="66"/>
                  </a:cubicBezTo>
                  <a:cubicBezTo>
                    <a:pt x="97" y="68"/>
                    <a:pt x="100" y="68"/>
                    <a:pt x="100" y="66"/>
                  </a:cubicBezTo>
                  <a:cubicBezTo>
                    <a:pt x="153" y="18"/>
                    <a:pt x="153" y="18"/>
                    <a:pt x="153" y="18"/>
                  </a:cubicBezTo>
                  <a:cubicBezTo>
                    <a:pt x="153" y="95"/>
                    <a:pt x="153" y="95"/>
                    <a:pt x="153" y="95"/>
                  </a:cubicBezTo>
                  <a:cubicBezTo>
                    <a:pt x="153" y="97"/>
                    <a:pt x="153" y="97"/>
                    <a:pt x="152" y="97"/>
                  </a:cubicBezTo>
                  <a:moveTo>
                    <a:pt x="32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9"/>
                    <a:pt x="32" y="39"/>
                    <a:pt x="32" y="39"/>
                  </a:cubicBezTo>
                  <a:close/>
                  <a:moveTo>
                    <a:pt x="32" y="58"/>
                  </a:moveTo>
                  <a:cubicBezTo>
                    <a:pt x="6" y="58"/>
                    <a:pt x="6" y="58"/>
                    <a:pt x="6" y="58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2" y="58"/>
                    <a:pt x="32" y="58"/>
                    <a:pt x="32" y="58"/>
                  </a:cubicBezTo>
                  <a:cubicBezTo>
                    <a:pt x="32" y="58"/>
                    <a:pt x="32" y="58"/>
                    <a:pt x="32" y="58"/>
                  </a:cubicBezTo>
                  <a:close/>
                  <a:moveTo>
                    <a:pt x="32" y="78"/>
                  </a:moveTo>
                  <a:cubicBezTo>
                    <a:pt x="12" y="78"/>
                    <a:pt x="12" y="78"/>
                    <a:pt x="12" y="78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2" y="78"/>
                    <a:pt x="32" y="78"/>
                    <a:pt x="32" y="78"/>
                  </a:cubicBezTo>
                  <a:close/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669;p56">
              <a:extLst>
                <a:ext uri="{FF2B5EF4-FFF2-40B4-BE49-F238E27FC236}">
                  <a16:creationId xmlns:a16="http://schemas.microsoft.com/office/drawing/2014/main" id="{3F84B78A-F226-9D6B-64BC-502071F5FF7F}"/>
                </a:ext>
              </a:extLst>
            </p:cNvPr>
            <p:cNvSpPr/>
            <p:nvPr/>
          </p:nvSpPr>
          <p:spPr>
            <a:xfrm>
              <a:off x="6825189" y="5041396"/>
              <a:ext cx="254000" cy="255588"/>
            </a:xfrm>
            <a:custGeom>
              <a:avLst/>
              <a:gdLst/>
              <a:ahLst/>
              <a:cxnLst/>
              <a:rect l="l" t="t" r="r" b="b"/>
              <a:pathLst>
                <a:path w="160" h="161" extrusionOk="0">
                  <a:moveTo>
                    <a:pt x="135" y="161"/>
                  </a:moveTo>
                  <a:cubicBezTo>
                    <a:pt x="133" y="161"/>
                    <a:pt x="133" y="161"/>
                    <a:pt x="133" y="161"/>
                  </a:cubicBezTo>
                  <a:cubicBezTo>
                    <a:pt x="114" y="158"/>
                    <a:pt x="76" y="150"/>
                    <a:pt x="46" y="121"/>
                  </a:cubicBezTo>
                  <a:cubicBezTo>
                    <a:pt x="46" y="121"/>
                    <a:pt x="46" y="121"/>
                    <a:pt x="46" y="121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11" y="84"/>
                    <a:pt x="3" y="46"/>
                    <a:pt x="0" y="27"/>
                  </a:cubicBezTo>
                  <a:cubicBezTo>
                    <a:pt x="0" y="21"/>
                    <a:pt x="3" y="16"/>
                    <a:pt x="8" y="13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1" y="0"/>
                    <a:pt x="45" y="1"/>
                    <a:pt x="48" y="6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8" y="46"/>
                    <a:pt x="68" y="49"/>
                    <a:pt x="65" y="52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6" y="72"/>
                    <a:pt x="46" y="72"/>
                    <a:pt x="48" y="73"/>
                  </a:cubicBezTo>
                  <a:cubicBezTo>
                    <a:pt x="53" y="81"/>
                    <a:pt x="59" y="89"/>
                    <a:pt x="65" y="95"/>
                  </a:cubicBezTo>
                  <a:cubicBezTo>
                    <a:pt x="72" y="102"/>
                    <a:pt x="80" y="108"/>
                    <a:pt x="87" y="113"/>
                  </a:cubicBezTo>
                  <a:cubicBezTo>
                    <a:pt x="89" y="115"/>
                    <a:pt x="89" y="115"/>
                    <a:pt x="91" y="113"/>
                  </a:cubicBezTo>
                  <a:cubicBezTo>
                    <a:pt x="108" y="95"/>
                    <a:pt x="108" y="95"/>
                    <a:pt x="108" y="95"/>
                  </a:cubicBezTo>
                  <a:cubicBezTo>
                    <a:pt x="111" y="92"/>
                    <a:pt x="114" y="92"/>
                    <a:pt x="118" y="94"/>
                  </a:cubicBezTo>
                  <a:cubicBezTo>
                    <a:pt x="154" y="113"/>
                    <a:pt x="154" y="113"/>
                    <a:pt x="154" y="113"/>
                  </a:cubicBezTo>
                  <a:cubicBezTo>
                    <a:pt x="159" y="116"/>
                    <a:pt x="160" y="119"/>
                    <a:pt x="159" y="124"/>
                  </a:cubicBezTo>
                  <a:cubicBezTo>
                    <a:pt x="148" y="153"/>
                    <a:pt x="148" y="153"/>
                    <a:pt x="148" y="153"/>
                  </a:cubicBezTo>
                  <a:cubicBezTo>
                    <a:pt x="145" y="158"/>
                    <a:pt x="140" y="161"/>
                    <a:pt x="135" y="161"/>
                  </a:cubicBezTo>
                  <a:moveTo>
                    <a:pt x="49" y="116"/>
                  </a:moveTo>
                  <a:cubicBezTo>
                    <a:pt x="80" y="145"/>
                    <a:pt x="116" y="153"/>
                    <a:pt x="133" y="154"/>
                  </a:cubicBezTo>
                  <a:cubicBezTo>
                    <a:pt x="137" y="154"/>
                    <a:pt x="140" y="153"/>
                    <a:pt x="141" y="150"/>
                  </a:cubicBezTo>
                  <a:cubicBezTo>
                    <a:pt x="152" y="121"/>
                    <a:pt x="152" y="121"/>
                    <a:pt x="152" y="121"/>
                  </a:cubicBezTo>
                  <a:cubicBezTo>
                    <a:pt x="152" y="121"/>
                    <a:pt x="152" y="119"/>
                    <a:pt x="151" y="119"/>
                  </a:cubicBezTo>
                  <a:cubicBezTo>
                    <a:pt x="114" y="99"/>
                    <a:pt x="114" y="99"/>
                    <a:pt x="114" y="99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95" y="118"/>
                    <a:pt x="95" y="118"/>
                    <a:pt x="95" y="118"/>
                  </a:cubicBezTo>
                  <a:cubicBezTo>
                    <a:pt x="92" y="121"/>
                    <a:pt x="87" y="121"/>
                    <a:pt x="84" y="119"/>
                  </a:cubicBezTo>
                  <a:cubicBezTo>
                    <a:pt x="76" y="113"/>
                    <a:pt x="68" y="107"/>
                    <a:pt x="60" y="100"/>
                  </a:cubicBezTo>
                  <a:cubicBezTo>
                    <a:pt x="54" y="94"/>
                    <a:pt x="48" y="84"/>
                    <a:pt x="41" y="76"/>
                  </a:cubicBezTo>
                  <a:cubicBezTo>
                    <a:pt x="40" y="73"/>
                    <a:pt x="40" y="68"/>
                    <a:pt x="43" y="65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2" y="46"/>
                    <a:pt x="62" y="46"/>
                    <a:pt x="62" y="46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8"/>
                    <a:pt x="40" y="8"/>
                    <a:pt x="40" y="8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8" y="21"/>
                    <a:pt x="7" y="24"/>
                    <a:pt x="7" y="27"/>
                  </a:cubicBezTo>
                  <a:cubicBezTo>
                    <a:pt x="8" y="44"/>
                    <a:pt x="16" y="81"/>
                    <a:pt x="45" y="111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9" y="116"/>
                    <a:pt x="49" y="116"/>
                    <a:pt x="49" y="116"/>
                  </a:cubicBezTo>
                  <a:close/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671;p56">
              <a:extLst>
                <a:ext uri="{FF2B5EF4-FFF2-40B4-BE49-F238E27FC236}">
                  <a16:creationId xmlns:a16="http://schemas.microsoft.com/office/drawing/2014/main" id="{6DF6C7E2-C933-3EA9-61D0-3A58BA7014D0}"/>
                </a:ext>
              </a:extLst>
            </p:cNvPr>
            <p:cNvSpPr/>
            <p:nvPr/>
          </p:nvSpPr>
          <p:spPr>
            <a:xfrm>
              <a:off x="6825189" y="5532137"/>
              <a:ext cx="254000" cy="254000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0" y="84"/>
                  </a:moveTo>
                  <a:cubicBezTo>
                    <a:pt x="3" y="127"/>
                    <a:pt x="38" y="160"/>
                    <a:pt x="80" y="160"/>
                  </a:cubicBezTo>
                  <a:cubicBezTo>
                    <a:pt x="123" y="160"/>
                    <a:pt x="158" y="127"/>
                    <a:pt x="160" y="84"/>
                  </a:cubicBezTo>
                  <a:cubicBezTo>
                    <a:pt x="160" y="83"/>
                    <a:pt x="160" y="83"/>
                    <a:pt x="160" y="83"/>
                  </a:cubicBezTo>
                  <a:cubicBezTo>
                    <a:pt x="160" y="83"/>
                    <a:pt x="160" y="83"/>
                    <a:pt x="160" y="83"/>
                  </a:cubicBezTo>
                  <a:cubicBezTo>
                    <a:pt x="160" y="82"/>
                    <a:pt x="160" y="82"/>
                    <a:pt x="160" y="80"/>
                  </a:cubicBezTo>
                  <a:cubicBezTo>
                    <a:pt x="160" y="37"/>
                    <a:pt x="124" y="0"/>
                    <a:pt x="80" y="0"/>
                  </a:cubicBezTo>
                  <a:cubicBezTo>
                    <a:pt x="36" y="0"/>
                    <a:pt x="0" y="37"/>
                    <a:pt x="0" y="80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lose/>
                  <a:moveTo>
                    <a:pt x="125" y="114"/>
                  </a:moveTo>
                  <a:cubicBezTo>
                    <a:pt x="118" y="112"/>
                    <a:pt x="111" y="109"/>
                    <a:pt x="104" y="108"/>
                  </a:cubicBezTo>
                  <a:cubicBezTo>
                    <a:pt x="104" y="100"/>
                    <a:pt x="105" y="93"/>
                    <a:pt x="105" y="8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30" y="95"/>
                    <a:pt x="128" y="105"/>
                    <a:pt x="125" y="114"/>
                  </a:cubicBezTo>
                  <a:close/>
                  <a:moveTo>
                    <a:pt x="135" y="85"/>
                  </a:moveTo>
                  <a:cubicBezTo>
                    <a:pt x="155" y="85"/>
                    <a:pt x="155" y="85"/>
                    <a:pt x="155" y="85"/>
                  </a:cubicBezTo>
                  <a:cubicBezTo>
                    <a:pt x="154" y="99"/>
                    <a:pt x="149" y="113"/>
                    <a:pt x="141" y="123"/>
                  </a:cubicBezTo>
                  <a:cubicBezTo>
                    <a:pt x="138" y="120"/>
                    <a:pt x="134" y="118"/>
                    <a:pt x="129" y="117"/>
                  </a:cubicBezTo>
                  <a:cubicBezTo>
                    <a:pt x="133" y="107"/>
                    <a:pt x="134" y="97"/>
                    <a:pt x="135" y="85"/>
                  </a:cubicBezTo>
                  <a:close/>
                  <a:moveTo>
                    <a:pt x="63" y="112"/>
                  </a:moveTo>
                  <a:cubicBezTo>
                    <a:pt x="68" y="110"/>
                    <a:pt x="74" y="110"/>
                    <a:pt x="80" y="110"/>
                  </a:cubicBezTo>
                  <a:cubicBezTo>
                    <a:pt x="86" y="110"/>
                    <a:pt x="93" y="110"/>
                    <a:pt x="98" y="112"/>
                  </a:cubicBezTo>
                  <a:cubicBezTo>
                    <a:pt x="95" y="138"/>
                    <a:pt x="88" y="155"/>
                    <a:pt x="80" y="155"/>
                  </a:cubicBezTo>
                  <a:cubicBezTo>
                    <a:pt x="73" y="155"/>
                    <a:pt x="65" y="138"/>
                    <a:pt x="63" y="112"/>
                  </a:cubicBezTo>
                  <a:close/>
                  <a:moveTo>
                    <a:pt x="70" y="154"/>
                  </a:moveTo>
                  <a:cubicBezTo>
                    <a:pt x="56" y="149"/>
                    <a:pt x="44" y="137"/>
                    <a:pt x="38" y="119"/>
                  </a:cubicBezTo>
                  <a:cubicBezTo>
                    <a:pt x="44" y="117"/>
                    <a:pt x="50" y="114"/>
                    <a:pt x="58" y="113"/>
                  </a:cubicBezTo>
                  <a:cubicBezTo>
                    <a:pt x="60" y="130"/>
                    <a:pt x="64" y="145"/>
                    <a:pt x="70" y="154"/>
                  </a:cubicBezTo>
                  <a:close/>
                  <a:moveTo>
                    <a:pt x="61" y="54"/>
                  </a:moveTo>
                  <a:cubicBezTo>
                    <a:pt x="68" y="55"/>
                    <a:pt x="74" y="55"/>
                    <a:pt x="80" y="55"/>
                  </a:cubicBezTo>
                  <a:cubicBezTo>
                    <a:pt x="86" y="55"/>
                    <a:pt x="93" y="55"/>
                    <a:pt x="99" y="54"/>
                  </a:cubicBezTo>
                  <a:cubicBezTo>
                    <a:pt x="100" y="62"/>
                    <a:pt x="100" y="70"/>
                    <a:pt x="100" y="80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60" y="70"/>
                    <a:pt x="60" y="62"/>
                    <a:pt x="61" y="54"/>
                  </a:cubicBezTo>
                  <a:close/>
                  <a:moveTo>
                    <a:pt x="100" y="85"/>
                  </a:moveTo>
                  <a:cubicBezTo>
                    <a:pt x="100" y="93"/>
                    <a:pt x="99" y="100"/>
                    <a:pt x="99" y="107"/>
                  </a:cubicBezTo>
                  <a:cubicBezTo>
                    <a:pt x="93" y="105"/>
                    <a:pt x="86" y="105"/>
                    <a:pt x="80" y="105"/>
                  </a:cubicBezTo>
                  <a:cubicBezTo>
                    <a:pt x="74" y="105"/>
                    <a:pt x="68" y="105"/>
                    <a:pt x="61" y="107"/>
                  </a:cubicBezTo>
                  <a:cubicBezTo>
                    <a:pt x="61" y="100"/>
                    <a:pt x="60" y="93"/>
                    <a:pt x="60" y="85"/>
                  </a:cubicBezTo>
                  <a:cubicBezTo>
                    <a:pt x="100" y="85"/>
                    <a:pt x="100" y="85"/>
                    <a:pt x="100" y="85"/>
                  </a:cubicBezTo>
                  <a:cubicBezTo>
                    <a:pt x="100" y="85"/>
                    <a:pt x="100" y="85"/>
                    <a:pt x="100" y="85"/>
                  </a:cubicBezTo>
                  <a:close/>
                  <a:moveTo>
                    <a:pt x="103" y="113"/>
                  </a:moveTo>
                  <a:cubicBezTo>
                    <a:pt x="110" y="114"/>
                    <a:pt x="116" y="117"/>
                    <a:pt x="123" y="119"/>
                  </a:cubicBezTo>
                  <a:cubicBezTo>
                    <a:pt x="116" y="137"/>
                    <a:pt x="104" y="149"/>
                    <a:pt x="90" y="154"/>
                  </a:cubicBezTo>
                  <a:cubicBezTo>
                    <a:pt x="96" y="145"/>
                    <a:pt x="100" y="130"/>
                    <a:pt x="103" y="113"/>
                  </a:cubicBezTo>
                  <a:close/>
                  <a:moveTo>
                    <a:pt x="105" y="80"/>
                  </a:moveTo>
                  <a:cubicBezTo>
                    <a:pt x="105" y="72"/>
                    <a:pt x="105" y="62"/>
                    <a:pt x="104" y="53"/>
                  </a:cubicBezTo>
                  <a:cubicBezTo>
                    <a:pt x="111" y="52"/>
                    <a:pt x="118" y="49"/>
                    <a:pt x="125" y="47"/>
                  </a:cubicBezTo>
                  <a:cubicBezTo>
                    <a:pt x="128" y="57"/>
                    <a:pt x="130" y="68"/>
                    <a:pt x="130" y="80"/>
                  </a:cubicBezTo>
                  <a:cubicBezTo>
                    <a:pt x="105" y="80"/>
                    <a:pt x="105" y="80"/>
                    <a:pt x="105" y="80"/>
                  </a:cubicBezTo>
                  <a:cubicBezTo>
                    <a:pt x="105" y="80"/>
                    <a:pt x="105" y="80"/>
                    <a:pt x="105" y="80"/>
                  </a:cubicBezTo>
                  <a:close/>
                  <a:moveTo>
                    <a:pt x="103" y="48"/>
                  </a:moveTo>
                  <a:cubicBezTo>
                    <a:pt x="100" y="30"/>
                    <a:pt x="96" y="15"/>
                    <a:pt x="90" y="7"/>
                  </a:cubicBezTo>
                  <a:cubicBezTo>
                    <a:pt x="104" y="12"/>
                    <a:pt x="116" y="24"/>
                    <a:pt x="123" y="42"/>
                  </a:cubicBezTo>
                  <a:cubicBezTo>
                    <a:pt x="116" y="44"/>
                    <a:pt x="110" y="47"/>
                    <a:pt x="103" y="48"/>
                  </a:cubicBezTo>
                  <a:close/>
                  <a:moveTo>
                    <a:pt x="98" y="49"/>
                  </a:moveTo>
                  <a:cubicBezTo>
                    <a:pt x="93" y="50"/>
                    <a:pt x="86" y="50"/>
                    <a:pt x="80" y="50"/>
                  </a:cubicBezTo>
                  <a:cubicBezTo>
                    <a:pt x="74" y="50"/>
                    <a:pt x="68" y="50"/>
                    <a:pt x="63" y="49"/>
                  </a:cubicBezTo>
                  <a:cubicBezTo>
                    <a:pt x="65" y="23"/>
                    <a:pt x="73" y="5"/>
                    <a:pt x="80" y="5"/>
                  </a:cubicBezTo>
                  <a:cubicBezTo>
                    <a:pt x="88" y="5"/>
                    <a:pt x="95" y="23"/>
                    <a:pt x="98" y="49"/>
                  </a:cubicBezTo>
                  <a:close/>
                  <a:moveTo>
                    <a:pt x="58" y="48"/>
                  </a:moveTo>
                  <a:cubicBezTo>
                    <a:pt x="50" y="47"/>
                    <a:pt x="44" y="44"/>
                    <a:pt x="38" y="42"/>
                  </a:cubicBezTo>
                  <a:cubicBezTo>
                    <a:pt x="44" y="24"/>
                    <a:pt x="56" y="12"/>
                    <a:pt x="70" y="7"/>
                  </a:cubicBezTo>
                  <a:cubicBezTo>
                    <a:pt x="64" y="15"/>
                    <a:pt x="60" y="30"/>
                    <a:pt x="58" y="48"/>
                  </a:cubicBezTo>
                  <a:close/>
                  <a:moveTo>
                    <a:pt x="56" y="53"/>
                  </a:moveTo>
                  <a:cubicBezTo>
                    <a:pt x="55" y="62"/>
                    <a:pt x="55" y="72"/>
                    <a:pt x="55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0" y="68"/>
                    <a:pt x="33" y="57"/>
                    <a:pt x="35" y="47"/>
                  </a:cubicBezTo>
                  <a:cubicBezTo>
                    <a:pt x="43" y="49"/>
                    <a:pt x="49" y="52"/>
                    <a:pt x="56" y="53"/>
                  </a:cubicBezTo>
                  <a:close/>
                  <a:moveTo>
                    <a:pt x="55" y="85"/>
                  </a:moveTo>
                  <a:cubicBezTo>
                    <a:pt x="55" y="93"/>
                    <a:pt x="56" y="100"/>
                    <a:pt x="56" y="108"/>
                  </a:cubicBezTo>
                  <a:cubicBezTo>
                    <a:pt x="49" y="109"/>
                    <a:pt x="43" y="112"/>
                    <a:pt x="35" y="114"/>
                  </a:cubicBezTo>
                  <a:cubicBezTo>
                    <a:pt x="33" y="105"/>
                    <a:pt x="31" y="95"/>
                    <a:pt x="30" y="85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5" y="85"/>
                    <a:pt x="55" y="85"/>
                    <a:pt x="55" y="85"/>
                  </a:cubicBezTo>
                  <a:close/>
                  <a:moveTo>
                    <a:pt x="31" y="117"/>
                  </a:moveTo>
                  <a:cubicBezTo>
                    <a:pt x="26" y="118"/>
                    <a:pt x="23" y="120"/>
                    <a:pt x="19" y="123"/>
                  </a:cubicBezTo>
                  <a:cubicBezTo>
                    <a:pt x="11" y="113"/>
                    <a:pt x="6" y="99"/>
                    <a:pt x="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6" y="97"/>
                    <a:pt x="28" y="107"/>
                    <a:pt x="31" y="117"/>
                  </a:cubicBezTo>
                  <a:close/>
                  <a:moveTo>
                    <a:pt x="21" y="128"/>
                  </a:moveTo>
                  <a:cubicBezTo>
                    <a:pt x="25" y="125"/>
                    <a:pt x="29" y="123"/>
                    <a:pt x="33" y="120"/>
                  </a:cubicBezTo>
                  <a:cubicBezTo>
                    <a:pt x="38" y="133"/>
                    <a:pt x="45" y="143"/>
                    <a:pt x="54" y="150"/>
                  </a:cubicBezTo>
                  <a:cubicBezTo>
                    <a:pt x="41" y="145"/>
                    <a:pt x="30" y="138"/>
                    <a:pt x="21" y="128"/>
                  </a:cubicBezTo>
                  <a:close/>
                  <a:moveTo>
                    <a:pt x="106" y="150"/>
                  </a:moveTo>
                  <a:cubicBezTo>
                    <a:pt x="115" y="143"/>
                    <a:pt x="123" y="133"/>
                    <a:pt x="128" y="120"/>
                  </a:cubicBezTo>
                  <a:cubicBezTo>
                    <a:pt x="131" y="123"/>
                    <a:pt x="135" y="125"/>
                    <a:pt x="139" y="128"/>
                  </a:cubicBezTo>
                  <a:cubicBezTo>
                    <a:pt x="130" y="138"/>
                    <a:pt x="119" y="145"/>
                    <a:pt x="106" y="150"/>
                  </a:cubicBezTo>
                  <a:close/>
                  <a:moveTo>
                    <a:pt x="135" y="80"/>
                  </a:moveTo>
                  <a:cubicBezTo>
                    <a:pt x="135" y="68"/>
                    <a:pt x="133" y="55"/>
                    <a:pt x="129" y="44"/>
                  </a:cubicBezTo>
                  <a:cubicBezTo>
                    <a:pt x="134" y="43"/>
                    <a:pt x="138" y="40"/>
                    <a:pt x="141" y="38"/>
                  </a:cubicBezTo>
                  <a:cubicBezTo>
                    <a:pt x="150" y="49"/>
                    <a:pt x="155" y="64"/>
                    <a:pt x="155" y="80"/>
                  </a:cubicBezTo>
                  <a:cubicBezTo>
                    <a:pt x="135" y="80"/>
                    <a:pt x="135" y="80"/>
                    <a:pt x="135" y="80"/>
                  </a:cubicBezTo>
                  <a:cubicBezTo>
                    <a:pt x="135" y="80"/>
                    <a:pt x="135" y="80"/>
                    <a:pt x="135" y="80"/>
                  </a:cubicBezTo>
                  <a:close/>
                  <a:moveTo>
                    <a:pt x="139" y="33"/>
                  </a:moveTo>
                  <a:cubicBezTo>
                    <a:pt x="135" y="35"/>
                    <a:pt x="131" y="38"/>
                    <a:pt x="128" y="40"/>
                  </a:cubicBezTo>
                  <a:cubicBezTo>
                    <a:pt x="123" y="28"/>
                    <a:pt x="115" y="18"/>
                    <a:pt x="106" y="10"/>
                  </a:cubicBezTo>
                  <a:cubicBezTo>
                    <a:pt x="119" y="15"/>
                    <a:pt x="130" y="23"/>
                    <a:pt x="139" y="33"/>
                  </a:cubicBezTo>
                  <a:close/>
                  <a:moveTo>
                    <a:pt x="54" y="10"/>
                  </a:moveTo>
                  <a:cubicBezTo>
                    <a:pt x="45" y="18"/>
                    <a:pt x="38" y="28"/>
                    <a:pt x="33" y="40"/>
                  </a:cubicBezTo>
                  <a:cubicBezTo>
                    <a:pt x="29" y="38"/>
                    <a:pt x="25" y="35"/>
                    <a:pt x="21" y="33"/>
                  </a:cubicBezTo>
                  <a:cubicBezTo>
                    <a:pt x="30" y="23"/>
                    <a:pt x="41" y="15"/>
                    <a:pt x="54" y="10"/>
                  </a:cubicBezTo>
                  <a:close/>
                  <a:moveTo>
                    <a:pt x="19" y="38"/>
                  </a:moveTo>
                  <a:cubicBezTo>
                    <a:pt x="23" y="40"/>
                    <a:pt x="26" y="43"/>
                    <a:pt x="31" y="44"/>
                  </a:cubicBezTo>
                  <a:cubicBezTo>
                    <a:pt x="28" y="55"/>
                    <a:pt x="25" y="68"/>
                    <a:pt x="25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64"/>
                    <a:pt x="10" y="49"/>
                    <a:pt x="19" y="38"/>
                  </a:cubicBezTo>
                  <a:close/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673;p56">
              <a:extLst>
                <a:ext uri="{FF2B5EF4-FFF2-40B4-BE49-F238E27FC236}">
                  <a16:creationId xmlns:a16="http://schemas.microsoft.com/office/drawing/2014/main" id="{5BF99C5E-A582-6D5F-FE67-D49A4A8BD64A}"/>
                </a:ext>
              </a:extLst>
            </p:cNvPr>
            <p:cNvSpPr/>
            <p:nvPr/>
          </p:nvSpPr>
          <p:spPr>
            <a:xfrm>
              <a:off x="6856939" y="4552243"/>
              <a:ext cx="190500" cy="254000"/>
            </a:xfrm>
            <a:custGeom>
              <a:avLst/>
              <a:gdLst/>
              <a:ahLst/>
              <a:cxnLst/>
              <a:rect l="l" t="t" r="r" b="b"/>
              <a:pathLst>
                <a:path w="120" h="160" extrusionOk="0">
                  <a:moveTo>
                    <a:pt x="60" y="0"/>
                  </a:moveTo>
                  <a:cubicBezTo>
                    <a:pt x="28" y="0"/>
                    <a:pt x="0" y="28"/>
                    <a:pt x="0" y="60"/>
                  </a:cubicBezTo>
                  <a:cubicBezTo>
                    <a:pt x="0" y="110"/>
                    <a:pt x="57" y="158"/>
                    <a:pt x="59" y="160"/>
                  </a:cubicBezTo>
                  <a:cubicBezTo>
                    <a:pt x="60" y="160"/>
                    <a:pt x="60" y="160"/>
                    <a:pt x="60" y="160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64" y="158"/>
                    <a:pt x="120" y="110"/>
                    <a:pt x="120" y="60"/>
                  </a:cubicBezTo>
                  <a:cubicBezTo>
                    <a:pt x="120" y="28"/>
                    <a:pt x="93" y="0"/>
                    <a:pt x="60" y="0"/>
                  </a:cubicBezTo>
                  <a:close/>
                  <a:moveTo>
                    <a:pt x="60" y="154"/>
                  </a:moveTo>
                  <a:cubicBezTo>
                    <a:pt x="52" y="146"/>
                    <a:pt x="5" y="103"/>
                    <a:pt x="5" y="60"/>
                  </a:cubicBezTo>
                  <a:cubicBezTo>
                    <a:pt x="5" y="30"/>
                    <a:pt x="30" y="5"/>
                    <a:pt x="60" y="5"/>
                  </a:cubicBezTo>
                  <a:cubicBezTo>
                    <a:pt x="90" y="5"/>
                    <a:pt x="115" y="30"/>
                    <a:pt x="115" y="60"/>
                  </a:cubicBezTo>
                  <a:cubicBezTo>
                    <a:pt x="115" y="104"/>
                    <a:pt x="69" y="146"/>
                    <a:pt x="60" y="154"/>
                  </a:cubicBezTo>
                  <a:close/>
                  <a:moveTo>
                    <a:pt x="60" y="29"/>
                  </a:moveTo>
                  <a:cubicBezTo>
                    <a:pt x="44" y="29"/>
                    <a:pt x="30" y="43"/>
                    <a:pt x="30" y="60"/>
                  </a:cubicBezTo>
                  <a:cubicBezTo>
                    <a:pt x="30" y="76"/>
                    <a:pt x="44" y="90"/>
                    <a:pt x="60" y="90"/>
                  </a:cubicBezTo>
                  <a:cubicBezTo>
                    <a:pt x="76" y="90"/>
                    <a:pt x="90" y="76"/>
                    <a:pt x="90" y="60"/>
                  </a:cubicBezTo>
                  <a:cubicBezTo>
                    <a:pt x="90" y="43"/>
                    <a:pt x="76" y="29"/>
                    <a:pt x="60" y="29"/>
                  </a:cubicBezTo>
                  <a:close/>
                  <a:moveTo>
                    <a:pt x="60" y="85"/>
                  </a:moveTo>
                  <a:cubicBezTo>
                    <a:pt x="46" y="85"/>
                    <a:pt x="35" y="74"/>
                    <a:pt x="35" y="60"/>
                  </a:cubicBezTo>
                  <a:cubicBezTo>
                    <a:pt x="35" y="46"/>
                    <a:pt x="46" y="34"/>
                    <a:pt x="60" y="34"/>
                  </a:cubicBezTo>
                  <a:cubicBezTo>
                    <a:pt x="74" y="34"/>
                    <a:pt x="85" y="46"/>
                    <a:pt x="85" y="60"/>
                  </a:cubicBezTo>
                  <a:cubicBezTo>
                    <a:pt x="85" y="74"/>
                    <a:pt x="74" y="85"/>
                    <a:pt x="60" y="85"/>
                  </a:cubicBezTo>
                  <a:close/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Symbol zastępczy obrazu 3" descr="Obraz zawierający tekst, zrzut ekranu, Czcionka, Grafika&#10;&#10;Opis wygenerowany automatycznie">
            <a:extLst>
              <a:ext uri="{FF2B5EF4-FFF2-40B4-BE49-F238E27FC236}">
                <a16:creationId xmlns:a16="http://schemas.microsoft.com/office/drawing/2014/main" id="{5EF165E3-CA88-3E61-09F3-03D25144E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29799" y="-442870"/>
            <a:ext cx="2007881" cy="2007881"/>
          </a:xfrm>
          <a:custGeom>
            <a:avLst/>
            <a:gdLst>
              <a:gd name="connsiteX0" fmla="*/ 2070240 w 4140480"/>
              <a:gd name="connsiteY0" fmla="*/ 0 h 4140480"/>
              <a:gd name="connsiteX1" fmla="*/ 4140480 w 4140480"/>
              <a:gd name="connsiteY1" fmla="*/ 2070240 h 4140480"/>
              <a:gd name="connsiteX2" fmla="*/ 2070240 w 4140480"/>
              <a:gd name="connsiteY2" fmla="*/ 4140480 h 4140480"/>
              <a:gd name="connsiteX3" fmla="*/ 0 w 4140480"/>
              <a:gd name="connsiteY3" fmla="*/ 2070240 h 4140480"/>
              <a:gd name="connsiteX4" fmla="*/ 2070240 w 4140480"/>
              <a:gd name="connsiteY4" fmla="*/ 0 h 414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0480" h="4140480">
                <a:moveTo>
                  <a:pt x="2070240" y="0"/>
                </a:moveTo>
                <a:cubicBezTo>
                  <a:pt x="3213602" y="0"/>
                  <a:pt x="4140480" y="926878"/>
                  <a:pt x="4140480" y="2070240"/>
                </a:cubicBezTo>
                <a:cubicBezTo>
                  <a:pt x="4140480" y="3213602"/>
                  <a:pt x="3213602" y="4140480"/>
                  <a:pt x="2070240" y="4140480"/>
                </a:cubicBezTo>
                <a:cubicBezTo>
                  <a:pt x="926878" y="4140480"/>
                  <a:pt x="0" y="3213602"/>
                  <a:pt x="0" y="2070240"/>
                </a:cubicBezTo>
                <a:cubicBezTo>
                  <a:pt x="0" y="926878"/>
                  <a:pt x="926878" y="0"/>
                  <a:pt x="2070240" y="0"/>
                </a:cubicBezTo>
                <a:close/>
              </a:path>
            </a:pathLst>
          </a:custGeom>
        </p:spPr>
      </p:pic>
      <p:sp>
        <p:nvSpPr>
          <p:cNvPr id="9" name="Rectangle 13">
            <a:extLst>
              <a:ext uri="{FF2B5EF4-FFF2-40B4-BE49-F238E27FC236}">
                <a16:creationId xmlns:a16="http://schemas.microsoft.com/office/drawing/2014/main" id="{C1FEB6CC-51EA-F4E4-3420-9CF399932B34}"/>
              </a:ext>
            </a:extLst>
          </p:cNvPr>
          <p:cNvSpPr/>
          <p:nvPr/>
        </p:nvSpPr>
        <p:spPr>
          <a:xfrm flipH="1">
            <a:off x="9174606" y="3144443"/>
            <a:ext cx="2497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0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DM Sans SemiBold" pitchFamily="2" charset="0"/>
              </a:rPr>
              <a:t>Klaudia </a:t>
            </a:r>
            <a:r>
              <a:rPr lang="pl-PL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DM Sans SemiBold" pitchFamily="2" charset="0"/>
              </a:rPr>
              <a:t>Mańka</a:t>
            </a:r>
            <a:endParaRPr lang="en-GB" sz="2000" b="1" spc="-50" dirty="0">
              <a:solidFill>
                <a:schemeClr val="tx1">
                  <a:lumMod val="75000"/>
                  <a:lumOff val="25000"/>
                </a:schemeClr>
              </a:solidFill>
              <a:latin typeface="DM Sans SemiBold" pitchFamily="2" charset="0"/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61304965-7F17-31E4-8F4B-938289D2D7C3}"/>
              </a:ext>
            </a:extLst>
          </p:cNvPr>
          <p:cNvSpPr txBox="1"/>
          <p:nvPr/>
        </p:nvSpPr>
        <p:spPr>
          <a:xfrm flipH="1">
            <a:off x="10193112" y="3545487"/>
            <a:ext cx="14790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DM Sans Medium" pitchFamily="2" charset="0"/>
              </a:rPr>
              <a:t>Radca Prawny</a:t>
            </a:r>
            <a:endParaRPr lang="en-GB" sz="1400" dirty="0">
              <a:solidFill>
                <a:schemeClr val="bg1">
                  <a:lumMod val="75000"/>
                </a:schemeClr>
              </a:solidFill>
              <a:latin typeface="DM Sans Medium" pitchFamily="2" charset="0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D0971022-96DE-9EFC-00C0-14B4B44597EB}"/>
              </a:ext>
            </a:extLst>
          </p:cNvPr>
          <p:cNvSpPr txBox="1"/>
          <p:nvPr/>
        </p:nvSpPr>
        <p:spPr>
          <a:xfrm flipH="1">
            <a:off x="7205470" y="3566308"/>
            <a:ext cx="1739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M Sans Regular" pitchFamily="2" charset="0"/>
              </a:rPr>
              <a:t>www.</a:t>
            </a: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M Sans Regular" pitchFamily="2" charset="0"/>
              </a:rPr>
              <a:t>kancelaria-fk.pl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DM Sans Regular" pitchFamily="2" charset="0"/>
            </a:endParaRPr>
          </a:p>
        </p:txBody>
      </p:sp>
      <p:cxnSp>
        <p:nvCxnSpPr>
          <p:cNvPr id="12" name="Straight Arrow Connector 16">
            <a:extLst>
              <a:ext uri="{FF2B5EF4-FFF2-40B4-BE49-F238E27FC236}">
                <a16:creationId xmlns:a16="http://schemas.microsoft.com/office/drawing/2014/main" id="{5BF61C83-8301-01FF-DE78-EB27EB25FCB9}"/>
              </a:ext>
            </a:extLst>
          </p:cNvPr>
          <p:cNvCxnSpPr>
            <a:cxnSpLocks/>
          </p:cNvCxnSpPr>
          <p:nvPr/>
        </p:nvCxnSpPr>
        <p:spPr>
          <a:xfrm flipH="1">
            <a:off x="8833757" y="3708636"/>
            <a:ext cx="1400176" cy="0"/>
          </a:xfrm>
          <a:prstGeom prst="straightConnector1">
            <a:avLst/>
          </a:prstGeom>
          <a:ln w="10160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192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D8ECC67-D528-B0A9-C228-6068AFC9ED5A}"/>
              </a:ext>
            </a:extLst>
          </p:cNvPr>
          <p:cNvSpPr txBox="1"/>
          <p:nvPr/>
        </p:nvSpPr>
        <p:spPr>
          <a:xfrm>
            <a:off x="532165" y="520280"/>
            <a:ext cx="635032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Kluczowe</a:t>
            </a:r>
            <a:r>
              <a:rPr lang="en-GB" sz="48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pl-PL" sz="48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zagadnienia</a:t>
            </a:r>
            <a:endParaRPr lang="en-US" sz="48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31" name="Obraz 30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6A481555-ECBD-0844-BEE6-DDBDB0776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017" y="288481"/>
            <a:ext cx="2136127" cy="965596"/>
          </a:xfrm>
          <a:prstGeom prst="rect">
            <a:avLst/>
          </a:prstGeom>
        </p:spPr>
      </p:pic>
      <p:grpSp>
        <p:nvGrpSpPr>
          <p:cNvPr id="61" name="Grupa 60">
            <a:extLst>
              <a:ext uri="{FF2B5EF4-FFF2-40B4-BE49-F238E27FC236}">
                <a16:creationId xmlns:a16="http://schemas.microsoft.com/office/drawing/2014/main" id="{D4A6EE18-DEFD-AA49-7CAD-110BE2895F56}"/>
              </a:ext>
            </a:extLst>
          </p:cNvPr>
          <p:cNvGrpSpPr/>
          <p:nvPr/>
        </p:nvGrpSpPr>
        <p:grpSpPr>
          <a:xfrm>
            <a:off x="8854555" y="305554"/>
            <a:ext cx="838462" cy="830162"/>
            <a:chOff x="4527786" y="1890615"/>
            <a:chExt cx="4348457" cy="4305412"/>
          </a:xfrm>
        </p:grpSpPr>
        <p:sp>
          <p:nvSpPr>
            <p:cNvPr id="32" name="Teardrop 4">
              <a:extLst>
                <a:ext uri="{FF2B5EF4-FFF2-40B4-BE49-F238E27FC236}">
                  <a16:creationId xmlns:a16="http://schemas.microsoft.com/office/drawing/2014/main" id="{36B2DDE2-BA72-5E24-B056-7B7219E08845}"/>
                </a:ext>
              </a:extLst>
            </p:cNvPr>
            <p:cNvSpPr/>
            <p:nvPr/>
          </p:nvSpPr>
          <p:spPr>
            <a:xfrm rot="8100000">
              <a:off x="6361581" y="1890615"/>
              <a:ext cx="1720668" cy="1720667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ardrop 6">
              <a:extLst>
                <a:ext uri="{FF2B5EF4-FFF2-40B4-BE49-F238E27FC236}">
                  <a16:creationId xmlns:a16="http://schemas.microsoft.com/office/drawing/2014/main" id="{1663F20D-CDB0-8D82-CB02-9DD5D7A6B9A2}"/>
                </a:ext>
              </a:extLst>
            </p:cNvPr>
            <p:cNvSpPr/>
            <p:nvPr/>
          </p:nvSpPr>
          <p:spPr>
            <a:xfrm rot="13500000">
              <a:off x="7578967" y="3394683"/>
              <a:ext cx="1297275" cy="1297276"/>
            </a:xfrm>
            <a:prstGeom prst="teardrop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>
                    <a:lumMod val="75000"/>
                  </a:schemeClr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ardrop 7">
              <a:extLst>
                <a:ext uri="{FF2B5EF4-FFF2-40B4-BE49-F238E27FC236}">
                  <a16:creationId xmlns:a16="http://schemas.microsoft.com/office/drawing/2014/main" id="{3FC6DF91-29D3-DB67-5C42-F5AA5079FCEA}"/>
                </a:ext>
              </a:extLst>
            </p:cNvPr>
            <p:cNvSpPr/>
            <p:nvPr/>
          </p:nvSpPr>
          <p:spPr>
            <a:xfrm rot="18900000">
              <a:off x="6361580" y="4475360"/>
              <a:ext cx="1720668" cy="1720667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2B39952C-55EB-F71D-8862-C8533CA33EC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5" y="2293748"/>
              <a:ext cx="914400" cy="914400"/>
            </a:xfrm>
            <a:custGeom>
              <a:avLst/>
              <a:gdLst>
                <a:gd name="T0" fmla="*/ 153 w 160"/>
                <a:gd name="T1" fmla="*/ 65 h 160"/>
                <a:gd name="T2" fmla="*/ 142 w 160"/>
                <a:gd name="T3" fmla="*/ 64 h 160"/>
                <a:gd name="T4" fmla="*/ 134 w 160"/>
                <a:gd name="T5" fmla="*/ 56 h 160"/>
                <a:gd name="T6" fmla="*/ 136 w 160"/>
                <a:gd name="T7" fmla="*/ 46 h 160"/>
                <a:gd name="T8" fmla="*/ 140 w 160"/>
                <a:gd name="T9" fmla="*/ 38 h 160"/>
                <a:gd name="T10" fmla="*/ 140 w 160"/>
                <a:gd name="T11" fmla="*/ 27 h 160"/>
                <a:gd name="T12" fmla="*/ 131 w 160"/>
                <a:gd name="T13" fmla="*/ 19 h 160"/>
                <a:gd name="T14" fmla="*/ 121 w 160"/>
                <a:gd name="T15" fmla="*/ 17 h 160"/>
                <a:gd name="T16" fmla="*/ 113 w 160"/>
                <a:gd name="T17" fmla="*/ 24 h 160"/>
                <a:gd name="T18" fmla="*/ 102 w 160"/>
                <a:gd name="T19" fmla="*/ 24 h 160"/>
                <a:gd name="T20" fmla="*/ 96 w 160"/>
                <a:gd name="T21" fmla="*/ 16 h 160"/>
                <a:gd name="T22" fmla="*/ 94 w 160"/>
                <a:gd name="T23" fmla="*/ 6 h 160"/>
                <a:gd name="T24" fmla="*/ 86 w 160"/>
                <a:gd name="T25" fmla="*/ 0 h 160"/>
                <a:gd name="T26" fmla="*/ 73 w 160"/>
                <a:gd name="T27" fmla="*/ 0 h 160"/>
                <a:gd name="T28" fmla="*/ 65 w 160"/>
                <a:gd name="T29" fmla="*/ 6 h 160"/>
                <a:gd name="T30" fmla="*/ 64 w 160"/>
                <a:gd name="T31" fmla="*/ 16 h 160"/>
                <a:gd name="T32" fmla="*/ 57 w 160"/>
                <a:gd name="T33" fmla="*/ 24 h 160"/>
                <a:gd name="T34" fmla="*/ 46 w 160"/>
                <a:gd name="T35" fmla="*/ 24 h 160"/>
                <a:gd name="T36" fmla="*/ 38 w 160"/>
                <a:gd name="T37" fmla="*/ 17 h 160"/>
                <a:gd name="T38" fmla="*/ 27 w 160"/>
                <a:gd name="T39" fmla="*/ 19 h 160"/>
                <a:gd name="T40" fmla="*/ 19 w 160"/>
                <a:gd name="T41" fmla="*/ 27 h 160"/>
                <a:gd name="T42" fmla="*/ 17 w 160"/>
                <a:gd name="T43" fmla="*/ 38 h 160"/>
                <a:gd name="T44" fmla="*/ 24 w 160"/>
                <a:gd name="T45" fmla="*/ 46 h 160"/>
                <a:gd name="T46" fmla="*/ 24 w 160"/>
                <a:gd name="T47" fmla="*/ 56 h 160"/>
                <a:gd name="T48" fmla="*/ 16 w 160"/>
                <a:gd name="T49" fmla="*/ 64 h 160"/>
                <a:gd name="T50" fmla="*/ 6 w 160"/>
                <a:gd name="T51" fmla="*/ 65 h 160"/>
                <a:gd name="T52" fmla="*/ 0 w 160"/>
                <a:gd name="T53" fmla="*/ 73 h 160"/>
                <a:gd name="T54" fmla="*/ 0 w 160"/>
                <a:gd name="T55" fmla="*/ 86 h 160"/>
                <a:gd name="T56" fmla="*/ 6 w 160"/>
                <a:gd name="T57" fmla="*/ 93 h 160"/>
                <a:gd name="T58" fmla="*/ 16 w 160"/>
                <a:gd name="T59" fmla="*/ 96 h 160"/>
                <a:gd name="T60" fmla="*/ 24 w 160"/>
                <a:gd name="T61" fmla="*/ 102 h 160"/>
                <a:gd name="T62" fmla="*/ 24 w 160"/>
                <a:gd name="T63" fmla="*/ 113 h 160"/>
                <a:gd name="T64" fmla="*/ 17 w 160"/>
                <a:gd name="T65" fmla="*/ 121 h 160"/>
                <a:gd name="T66" fmla="*/ 19 w 160"/>
                <a:gd name="T67" fmla="*/ 131 h 160"/>
                <a:gd name="T68" fmla="*/ 27 w 160"/>
                <a:gd name="T69" fmla="*/ 141 h 160"/>
                <a:gd name="T70" fmla="*/ 38 w 160"/>
                <a:gd name="T71" fmla="*/ 141 h 160"/>
                <a:gd name="T72" fmla="*/ 46 w 160"/>
                <a:gd name="T73" fmla="*/ 136 h 160"/>
                <a:gd name="T74" fmla="*/ 57 w 160"/>
                <a:gd name="T75" fmla="*/ 134 h 160"/>
                <a:gd name="T76" fmla="*/ 64 w 160"/>
                <a:gd name="T77" fmla="*/ 142 h 160"/>
                <a:gd name="T78" fmla="*/ 65 w 160"/>
                <a:gd name="T79" fmla="*/ 153 h 160"/>
                <a:gd name="T80" fmla="*/ 73 w 160"/>
                <a:gd name="T81" fmla="*/ 160 h 160"/>
                <a:gd name="T82" fmla="*/ 86 w 160"/>
                <a:gd name="T83" fmla="*/ 160 h 160"/>
                <a:gd name="T84" fmla="*/ 94 w 160"/>
                <a:gd name="T85" fmla="*/ 153 h 160"/>
                <a:gd name="T86" fmla="*/ 96 w 160"/>
                <a:gd name="T87" fmla="*/ 142 h 160"/>
                <a:gd name="T88" fmla="*/ 102 w 160"/>
                <a:gd name="T89" fmla="*/ 134 h 160"/>
                <a:gd name="T90" fmla="*/ 113 w 160"/>
                <a:gd name="T91" fmla="*/ 136 h 160"/>
                <a:gd name="T92" fmla="*/ 121 w 160"/>
                <a:gd name="T93" fmla="*/ 141 h 160"/>
                <a:gd name="T94" fmla="*/ 131 w 160"/>
                <a:gd name="T95" fmla="*/ 141 h 160"/>
                <a:gd name="T96" fmla="*/ 140 w 160"/>
                <a:gd name="T97" fmla="*/ 131 h 160"/>
                <a:gd name="T98" fmla="*/ 140 w 160"/>
                <a:gd name="T99" fmla="*/ 121 h 160"/>
                <a:gd name="T100" fmla="*/ 136 w 160"/>
                <a:gd name="T101" fmla="*/ 113 h 160"/>
                <a:gd name="T102" fmla="*/ 134 w 160"/>
                <a:gd name="T103" fmla="*/ 102 h 160"/>
                <a:gd name="T104" fmla="*/ 142 w 160"/>
                <a:gd name="T105" fmla="*/ 96 h 160"/>
                <a:gd name="T106" fmla="*/ 153 w 160"/>
                <a:gd name="T107" fmla="*/ 93 h 160"/>
                <a:gd name="T108" fmla="*/ 160 w 160"/>
                <a:gd name="T109" fmla="*/ 86 h 160"/>
                <a:gd name="T110" fmla="*/ 160 w 160"/>
                <a:gd name="T111" fmla="*/ 73 h 160"/>
                <a:gd name="T112" fmla="*/ 153 w 160"/>
                <a:gd name="T113" fmla="*/ 65 h 160"/>
                <a:gd name="T114" fmla="*/ 80 w 160"/>
                <a:gd name="T115" fmla="*/ 109 h 160"/>
                <a:gd name="T116" fmla="*/ 51 w 160"/>
                <a:gd name="T117" fmla="*/ 80 h 160"/>
                <a:gd name="T118" fmla="*/ 80 w 160"/>
                <a:gd name="T119" fmla="*/ 51 h 160"/>
                <a:gd name="T120" fmla="*/ 108 w 160"/>
                <a:gd name="T121" fmla="*/ 80 h 160"/>
                <a:gd name="T122" fmla="*/ 80 w 160"/>
                <a:gd name="T123" fmla="*/ 10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" h="160">
                  <a:moveTo>
                    <a:pt x="153" y="65"/>
                  </a:moveTo>
                  <a:cubicBezTo>
                    <a:pt x="142" y="64"/>
                    <a:pt x="142" y="64"/>
                    <a:pt x="142" y="64"/>
                  </a:cubicBezTo>
                  <a:cubicBezTo>
                    <a:pt x="139" y="64"/>
                    <a:pt x="136" y="61"/>
                    <a:pt x="134" y="56"/>
                  </a:cubicBezTo>
                  <a:cubicBezTo>
                    <a:pt x="132" y="53"/>
                    <a:pt x="132" y="48"/>
                    <a:pt x="136" y="46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4" y="35"/>
                    <a:pt x="144" y="30"/>
                    <a:pt x="140" y="27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9" y="16"/>
                    <a:pt x="124" y="16"/>
                    <a:pt x="121" y="17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0" y="25"/>
                    <a:pt x="105" y="25"/>
                    <a:pt x="102" y="24"/>
                  </a:cubicBezTo>
                  <a:cubicBezTo>
                    <a:pt x="99" y="22"/>
                    <a:pt x="96" y="19"/>
                    <a:pt x="96" y="1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2" y="3"/>
                    <a:pt x="89" y="0"/>
                    <a:pt x="86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0" y="0"/>
                    <a:pt x="65" y="3"/>
                    <a:pt x="65" y="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19"/>
                    <a:pt x="60" y="22"/>
                    <a:pt x="57" y="24"/>
                  </a:cubicBezTo>
                  <a:cubicBezTo>
                    <a:pt x="52" y="25"/>
                    <a:pt x="48" y="25"/>
                    <a:pt x="46" y="24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5" y="16"/>
                    <a:pt x="30" y="16"/>
                    <a:pt x="27" y="19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6" y="30"/>
                    <a:pt x="16" y="35"/>
                    <a:pt x="17" y="3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8"/>
                    <a:pt x="25" y="53"/>
                    <a:pt x="24" y="56"/>
                  </a:cubicBezTo>
                  <a:cubicBezTo>
                    <a:pt x="24" y="61"/>
                    <a:pt x="19" y="64"/>
                    <a:pt x="16" y="64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3" y="65"/>
                    <a:pt x="0" y="69"/>
                    <a:pt x="0" y="7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9"/>
                    <a:pt x="3" y="93"/>
                    <a:pt x="6" y="93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9" y="96"/>
                    <a:pt x="24" y="99"/>
                    <a:pt x="24" y="102"/>
                  </a:cubicBezTo>
                  <a:cubicBezTo>
                    <a:pt x="25" y="105"/>
                    <a:pt x="25" y="110"/>
                    <a:pt x="24" y="113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16" y="125"/>
                    <a:pt x="16" y="129"/>
                    <a:pt x="19" y="131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30" y="142"/>
                    <a:pt x="35" y="144"/>
                    <a:pt x="38" y="141"/>
                  </a:cubicBezTo>
                  <a:cubicBezTo>
                    <a:pt x="46" y="136"/>
                    <a:pt x="46" y="136"/>
                    <a:pt x="46" y="136"/>
                  </a:cubicBezTo>
                  <a:cubicBezTo>
                    <a:pt x="48" y="133"/>
                    <a:pt x="52" y="133"/>
                    <a:pt x="57" y="134"/>
                  </a:cubicBezTo>
                  <a:cubicBezTo>
                    <a:pt x="60" y="136"/>
                    <a:pt x="64" y="139"/>
                    <a:pt x="64" y="142"/>
                  </a:cubicBezTo>
                  <a:cubicBezTo>
                    <a:pt x="65" y="153"/>
                    <a:pt x="65" y="153"/>
                    <a:pt x="65" y="153"/>
                  </a:cubicBezTo>
                  <a:cubicBezTo>
                    <a:pt x="65" y="157"/>
                    <a:pt x="70" y="160"/>
                    <a:pt x="73" y="160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9" y="160"/>
                    <a:pt x="92" y="157"/>
                    <a:pt x="94" y="153"/>
                  </a:cubicBezTo>
                  <a:cubicBezTo>
                    <a:pt x="96" y="142"/>
                    <a:pt x="96" y="142"/>
                    <a:pt x="96" y="142"/>
                  </a:cubicBezTo>
                  <a:cubicBezTo>
                    <a:pt x="96" y="139"/>
                    <a:pt x="99" y="136"/>
                    <a:pt x="102" y="134"/>
                  </a:cubicBezTo>
                  <a:cubicBezTo>
                    <a:pt x="105" y="133"/>
                    <a:pt x="110" y="133"/>
                    <a:pt x="113" y="136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4" y="144"/>
                    <a:pt x="129" y="142"/>
                    <a:pt x="131" y="141"/>
                  </a:cubicBezTo>
                  <a:cubicBezTo>
                    <a:pt x="140" y="131"/>
                    <a:pt x="140" y="131"/>
                    <a:pt x="140" y="131"/>
                  </a:cubicBezTo>
                  <a:cubicBezTo>
                    <a:pt x="144" y="129"/>
                    <a:pt x="144" y="125"/>
                    <a:pt x="140" y="121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2" y="110"/>
                    <a:pt x="132" y="105"/>
                    <a:pt x="134" y="102"/>
                  </a:cubicBezTo>
                  <a:cubicBezTo>
                    <a:pt x="136" y="99"/>
                    <a:pt x="139" y="96"/>
                    <a:pt x="142" y="96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156" y="93"/>
                    <a:pt x="160" y="89"/>
                    <a:pt x="160" y="86"/>
                  </a:cubicBezTo>
                  <a:cubicBezTo>
                    <a:pt x="160" y="73"/>
                    <a:pt x="160" y="73"/>
                    <a:pt x="160" y="73"/>
                  </a:cubicBezTo>
                  <a:cubicBezTo>
                    <a:pt x="160" y="69"/>
                    <a:pt x="156" y="65"/>
                    <a:pt x="153" y="65"/>
                  </a:cubicBezTo>
                  <a:close/>
                  <a:moveTo>
                    <a:pt x="80" y="109"/>
                  </a:moveTo>
                  <a:cubicBezTo>
                    <a:pt x="64" y="109"/>
                    <a:pt x="51" y="96"/>
                    <a:pt x="51" y="80"/>
                  </a:cubicBezTo>
                  <a:cubicBezTo>
                    <a:pt x="51" y="64"/>
                    <a:pt x="64" y="51"/>
                    <a:pt x="80" y="51"/>
                  </a:cubicBezTo>
                  <a:cubicBezTo>
                    <a:pt x="96" y="51"/>
                    <a:pt x="108" y="64"/>
                    <a:pt x="108" y="80"/>
                  </a:cubicBezTo>
                  <a:cubicBezTo>
                    <a:pt x="108" y="96"/>
                    <a:pt x="96" y="109"/>
                    <a:pt x="80" y="10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95">
              <a:extLst>
                <a:ext uri="{FF2B5EF4-FFF2-40B4-BE49-F238E27FC236}">
                  <a16:creationId xmlns:a16="http://schemas.microsoft.com/office/drawing/2014/main" id="{E69B64D8-9238-2414-711A-95EFC16C9C5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4" y="4927071"/>
              <a:ext cx="914400" cy="817244"/>
            </a:xfrm>
            <a:custGeom>
              <a:avLst/>
              <a:gdLst>
                <a:gd name="T0" fmla="*/ 133 w 160"/>
                <a:gd name="T1" fmla="*/ 24 h 143"/>
                <a:gd name="T2" fmla="*/ 160 w 160"/>
                <a:gd name="T3" fmla="*/ 0 h 143"/>
                <a:gd name="T4" fmla="*/ 123 w 160"/>
                <a:gd name="T5" fmla="*/ 20 h 143"/>
                <a:gd name="T6" fmla="*/ 79 w 160"/>
                <a:gd name="T7" fmla="*/ 19 h 143"/>
                <a:gd name="T8" fmla="*/ 36 w 160"/>
                <a:gd name="T9" fmla="*/ 18 h 143"/>
                <a:gd name="T10" fmla="*/ 0 w 160"/>
                <a:gd name="T11" fmla="*/ 67 h 143"/>
                <a:gd name="T12" fmla="*/ 16 w 160"/>
                <a:gd name="T13" fmla="*/ 82 h 143"/>
                <a:gd name="T14" fmla="*/ 11 w 160"/>
                <a:gd name="T15" fmla="*/ 101 h 143"/>
                <a:gd name="T16" fmla="*/ 20 w 160"/>
                <a:gd name="T17" fmla="*/ 106 h 143"/>
                <a:gd name="T18" fmla="*/ 26 w 160"/>
                <a:gd name="T19" fmla="*/ 114 h 143"/>
                <a:gd name="T20" fmla="*/ 38 w 160"/>
                <a:gd name="T21" fmla="*/ 119 h 143"/>
                <a:gd name="T22" fmla="*/ 49 w 160"/>
                <a:gd name="T23" fmla="*/ 132 h 143"/>
                <a:gd name="T24" fmla="*/ 59 w 160"/>
                <a:gd name="T25" fmla="*/ 130 h 143"/>
                <a:gd name="T26" fmla="*/ 62 w 160"/>
                <a:gd name="T27" fmla="*/ 135 h 143"/>
                <a:gd name="T28" fmla="*/ 70 w 160"/>
                <a:gd name="T29" fmla="*/ 138 h 143"/>
                <a:gd name="T30" fmla="*/ 78 w 160"/>
                <a:gd name="T31" fmla="*/ 137 h 143"/>
                <a:gd name="T32" fmla="*/ 91 w 160"/>
                <a:gd name="T33" fmla="*/ 141 h 143"/>
                <a:gd name="T34" fmla="*/ 94 w 160"/>
                <a:gd name="T35" fmla="*/ 131 h 143"/>
                <a:gd name="T36" fmla="*/ 111 w 160"/>
                <a:gd name="T37" fmla="*/ 124 h 143"/>
                <a:gd name="T38" fmla="*/ 123 w 160"/>
                <a:gd name="T39" fmla="*/ 125 h 143"/>
                <a:gd name="T40" fmla="*/ 138 w 160"/>
                <a:gd name="T41" fmla="*/ 114 h 143"/>
                <a:gd name="T42" fmla="*/ 136 w 160"/>
                <a:gd name="T43" fmla="*/ 94 h 143"/>
                <a:gd name="T44" fmla="*/ 155 w 160"/>
                <a:gd name="T45" fmla="*/ 74 h 143"/>
                <a:gd name="T46" fmla="*/ 160 w 160"/>
                <a:gd name="T47" fmla="*/ 63 h 143"/>
                <a:gd name="T48" fmla="*/ 143 w 160"/>
                <a:gd name="T49" fmla="*/ 75 h 143"/>
                <a:gd name="T50" fmla="*/ 120 w 160"/>
                <a:gd name="T51" fmla="*/ 88 h 143"/>
                <a:gd name="T52" fmla="*/ 117 w 160"/>
                <a:gd name="T53" fmla="*/ 101 h 143"/>
                <a:gd name="T54" fmla="*/ 106 w 160"/>
                <a:gd name="T55" fmla="*/ 101 h 143"/>
                <a:gd name="T56" fmla="*/ 102 w 160"/>
                <a:gd name="T57" fmla="*/ 111 h 143"/>
                <a:gd name="T58" fmla="*/ 92 w 160"/>
                <a:gd name="T59" fmla="*/ 112 h 143"/>
                <a:gd name="T60" fmla="*/ 85 w 160"/>
                <a:gd name="T61" fmla="*/ 122 h 143"/>
                <a:gd name="T62" fmla="*/ 75 w 160"/>
                <a:gd name="T63" fmla="*/ 131 h 143"/>
                <a:gd name="T64" fmla="*/ 70 w 160"/>
                <a:gd name="T65" fmla="*/ 132 h 143"/>
                <a:gd name="T66" fmla="*/ 67 w 160"/>
                <a:gd name="T67" fmla="*/ 127 h 143"/>
                <a:gd name="T68" fmla="*/ 84 w 160"/>
                <a:gd name="T69" fmla="*/ 112 h 143"/>
                <a:gd name="T70" fmla="*/ 83 w 160"/>
                <a:gd name="T71" fmla="*/ 106 h 143"/>
                <a:gd name="T72" fmla="*/ 56 w 160"/>
                <a:gd name="T73" fmla="*/ 125 h 143"/>
                <a:gd name="T74" fmla="*/ 46 w 160"/>
                <a:gd name="T75" fmla="*/ 124 h 143"/>
                <a:gd name="T76" fmla="*/ 78 w 160"/>
                <a:gd name="T77" fmla="*/ 93 h 143"/>
                <a:gd name="T78" fmla="*/ 75 w 160"/>
                <a:gd name="T79" fmla="*/ 88 h 143"/>
                <a:gd name="T80" fmla="*/ 43 w 160"/>
                <a:gd name="T81" fmla="*/ 110 h 143"/>
                <a:gd name="T82" fmla="*/ 31 w 160"/>
                <a:gd name="T83" fmla="*/ 110 h 143"/>
                <a:gd name="T84" fmla="*/ 35 w 160"/>
                <a:gd name="T85" fmla="*/ 100 h 143"/>
                <a:gd name="T86" fmla="*/ 69 w 160"/>
                <a:gd name="T87" fmla="*/ 75 h 143"/>
                <a:gd name="T88" fmla="*/ 64 w 160"/>
                <a:gd name="T89" fmla="*/ 72 h 143"/>
                <a:gd name="T90" fmla="*/ 28 w 160"/>
                <a:gd name="T91" fmla="*/ 96 h 143"/>
                <a:gd name="T92" fmla="*/ 16 w 160"/>
                <a:gd name="T93" fmla="*/ 98 h 143"/>
                <a:gd name="T94" fmla="*/ 84 w 160"/>
                <a:gd name="T95" fmla="*/ 40 h 143"/>
                <a:gd name="T96" fmla="*/ 112 w 160"/>
                <a:gd name="T97" fmla="*/ 68 h 143"/>
                <a:gd name="T98" fmla="*/ 111 w 160"/>
                <a:gd name="T99" fmla="*/ 37 h 143"/>
                <a:gd name="T100" fmla="*/ 117 w 160"/>
                <a:gd name="T101" fmla="*/ 26 h 143"/>
                <a:gd name="T102" fmla="*/ 124 w 160"/>
                <a:gd name="T103" fmla="*/ 26 h 143"/>
                <a:gd name="T104" fmla="*/ 124 w 160"/>
                <a:gd name="T105" fmla="*/ 2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0" h="143">
                  <a:moveTo>
                    <a:pt x="124" y="26"/>
                  </a:moveTo>
                  <a:cubicBezTo>
                    <a:pt x="128" y="26"/>
                    <a:pt x="131" y="26"/>
                    <a:pt x="133" y="24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8" y="20"/>
                    <a:pt x="126" y="20"/>
                    <a:pt x="123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1" y="19"/>
                    <a:pt x="80" y="19"/>
                    <a:pt x="79" y="19"/>
                  </a:cubicBezTo>
                  <a:cubicBezTo>
                    <a:pt x="67" y="15"/>
                    <a:pt x="57" y="16"/>
                    <a:pt x="51" y="19"/>
                  </a:cubicBezTo>
                  <a:cubicBezTo>
                    <a:pt x="46" y="20"/>
                    <a:pt x="41" y="19"/>
                    <a:pt x="36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9" y="72"/>
                    <a:pt x="14" y="77"/>
                    <a:pt x="16" y="82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8" y="88"/>
                    <a:pt x="6" y="95"/>
                    <a:pt x="11" y="101"/>
                  </a:cubicBezTo>
                  <a:cubicBezTo>
                    <a:pt x="12" y="104"/>
                    <a:pt x="16" y="106"/>
                    <a:pt x="19" y="106"/>
                  </a:cubicBezTo>
                  <a:cubicBezTo>
                    <a:pt x="20" y="106"/>
                    <a:pt x="20" y="106"/>
                    <a:pt x="20" y="106"/>
                  </a:cubicBezTo>
                  <a:cubicBezTo>
                    <a:pt x="21" y="106"/>
                    <a:pt x="22" y="106"/>
                    <a:pt x="24" y="106"/>
                  </a:cubicBezTo>
                  <a:cubicBezTo>
                    <a:pt x="24" y="109"/>
                    <a:pt x="25" y="111"/>
                    <a:pt x="26" y="114"/>
                  </a:cubicBezTo>
                  <a:cubicBezTo>
                    <a:pt x="28" y="117"/>
                    <a:pt x="32" y="119"/>
                    <a:pt x="36" y="119"/>
                  </a:cubicBezTo>
                  <a:cubicBezTo>
                    <a:pt x="37" y="119"/>
                    <a:pt x="38" y="119"/>
                    <a:pt x="38" y="119"/>
                  </a:cubicBezTo>
                  <a:cubicBezTo>
                    <a:pt x="38" y="122"/>
                    <a:pt x="40" y="125"/>
                    <a:pt x="41" y="127"/>
                  </a:cubicBezTo>
                  <a:cubicBezTo>
                    <a:pt x="43" y="130"/>
                    <a:pt x="46" y="132"/>
                    <a:pt x="49" y="132"/>
                  </a:cubicBezTo>
                  <a:cubicBezTo>
                    <a:pt x="51" y="132"/>
                    <a:pt x="51" y="132"/>
                    <a:pt x="51" y="132"/>
                  </a:cubicBezTo>
                  <a:cubicBezTo>
                    <a:pt x="54" y="132"/>
                    <a:pt x="57" y="132"/>
                    <a:pt x="59" y="130"/>
                  </a:cubicBezTo>
                  <a:cubicBezTo>
                    <a:pt x="60" y="130"/>
                    <a:pt x="60" y="130"/>
                    <a:pt x="60" y="130"/>
                  </a:cubicBezTo>
                  <a:cubicBezTo>
                    <a:pt x="60" y="131"/>
                    <a:pt x="62" y="132"/>
                    <a:pt x="62" y="135"/>
                  </a:cubicBezTo>
                  <a:cubicBezTo>
                    <a:pt x="64" y="136"/>
                    <a:pt x="67" y="138"/>
                    <a:pt x="69" y="138"/>
                  </a:cubicBezTo>
                  <a:cubicBezTo>
                    <a:pt x="70" y="138"/>
                    <a:pt x="70" y="138"/>
                    <a:pt x="70" y="138"/>
                  </a:cubicBezTo>
                  <a:cubicBezTo>
                    <a:pt x="73" y="138"/>
                    <a:pt x="75" y="138"/>
                    <a:pt x="78" y="137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81" y="142"/>
                    <a:pt x="88" y="143"/>
                    <a:pt x="91" y="141"/>
                  </a:cubicBezTo>
                  <a:cubicBezTo>
                    <a:pt x="94" y="138"/>
                    <a:pt x="95" y="135"/>
                    <a:pt x="94" y="131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6" y="135"/>
                    <a:pt x="101" y="136"/>
                    <a:pt x="106" y="135"/>
                  </a:cubicBezTo>
                  <a:cubicBezTo>
                    <a:pt x="110" y="132"/>
                    <a:pt x="112" y="127"/>
                    <a:pt x="111" y="124"/>
                  </a:cubicBezTo>
                  <a:cubicBezTo>
                    <a:pt x="113" y="127"/>
                    <a:pt x="118" y="127"/>
                    <a:pt x="123" y="12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27" y="122"/>
                    <a:pt x="128" y="117"/>
                    <a:pt x="126" y="114"/>
                  </a:cubicBezTo>
                  <a:cubicBezTo>
                    <a:pt x="129" y="116"/>
                    <a:pt x="134" y="117"/>
                    <a:pt x="138" y="114"/>
                  </a:cubicBezTo>
                  <a:cubicBezTo>
                    <a:pt x="142" y="111"/>
                    <a:pt x="143" y="105"/>
                    <a:pt x="140" y="100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45" y="82"/>
                    <a:pt x="145" y="82"/>
                    <a:pt x="145" y="82"/>
                  </a:cubicBezTo>
                  <a:cubicBezTo>
                    <a:pt x="148" y="79"/>
                    <a:pt x="152" y="75"/>
                    <a:pt x="155" y="74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63"/>
                    <a:pt x="160" y="63"/>
                    <a:pt x="160" y="63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5" y="72"/>
                    <a:pt x="143" y="75"/>
                  </a:cubicBezTo>
                  <a:cubicBezTo>
                    <a:pt x="132" y="89"/>
                    <a:pt x="132" y="89"/>
                    <a:pt x="132" y="89"/>
                  </a:cubicBezTo>
                  <a:cubicBezTo>
                    <a:pt x="128" y="85"/>
                    <a:pt x="123" y="85"/>
                    <a:pt x="120" y="88"/>
                  </a:cubicBezTo>
                  <a:cubicBezTo>
                    <a:pt x="116" y="90"/>
                    <a:pt x="115" y="96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5" y="100"/>
                    <a:pt x="110" y="99"/>
                    <a:pt x="106" y="101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04" y="104"/>
                    <a:pt x="102" y="108"/>
                    <a:pt x="102" y="111"/>
                  </a:cubicBezTo>
                  <a:cubicBezTo>
                    <a:pt x="101" y="111"/>
                    <a:pt x="101" y="111"/>
                    <a:pt x="101" y="111"/>
                  </a:cubicBezTo>
                  <a:cubicBezTo>
                    <a:pt x="99" y="110"/>
                    <a:pt x="95" y="110"/>
                    <a:pt x="92" y="112"/>
                  </a:cubicBezTo>
                  <a:cubicBezTo>
                    <a:pt x="90" y="114"/>
                    <a:pt x="88" y="117"/>
                    <a:pt x="89" y="120"/>
                  </a:cubicBezTo>
                  <a:cubicBezTo>
                    <a:pt x="85" y="122"/>
                    <a:pt x="85" y="122"/>
                    <a:pt x="85" y="122"/>
                  </a:cubicBezTo>
                  <a:cubicBezTo>
                    <a:pt x="84" y="122"/>
                    <a:pt x="81" y="122"/>
                    <a:pt x="79" y="124"/>
                  </a:cubicBezTo>
                  <a:cubicBezTo>
                    <a:pt x="76" y="125"/>
                    <a:pt x="75" y="129"/>
                    <a:pt x="75" y="131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3" y="132"/>
                    <a:pt x="72" y="132"/>
                    <a:pt x="70" y="132"/>
                  </a:cubicBezTo>
                  <a:cubicBezTo>
                    <a:pt x="69" y="132"/>
                    <a:pt x="68" y="131"/>
                    <a:pt x="68" y="131"/>
                  </a:cubicBezTo>
                  <a:cubicBezTo>
                    <a:pt x="67" y="130"/>
                    <a:pt x="67" y="129"/>
                    <a:pt x="67" y="127"/>
                  </a:cubicBezTo>
                  <a:cubicBezTo>
                    <a:pt x="67" y="126"/>
                    <a:pt x="68" y="125"/>
                    <a:pt x="68" y="124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5" y="111"/>
                    <a:pt x="85" y="110"/>
                    <a:pt x="85" y="110"/>
                  </a:cubicBezTo>
                  <a:cubicBezTo>
                    <a:pt x="85" y="108"/>
                    <a:pt x="84" y="106"/>
                    <a:pt x="83" y="106"/>
                  </a:cubicBezTo>
                  <a:cubicBezTo>
                    <a:pt x="81" y="106"/>
                    <a:pt x="81" y="106"/>
                    <a:pt x="80" y="106"/>
                  </a:cubicBezTo>
                  <a:cubicBezTo>
                    <a:pt x="56" y="125"/>
                    <a:pt x="56" y="125"/>
                    <a:pt x="56" y="125"/>
                  </a:cubicBezTo>
                  <a:cubicBezTo>
                    <a:pt x="54" y="126"/>
                    <a:pt x="52" y="126"/>
                    <a:pt x="51" y="126"/>
                  </a:cubicBezTo>
                  <a:cubicBezTo>
                    <a:pt x="48" y="126"/>
                    <a:pt x="47" y="125"/>
                    <a:pt x="46" y="124"/>
                  </a:cubicBezTo>
                  <a:cubicBezTo>
                    <a:pt x="44" y="121"/>
                    <a:pt x="44" y="116"/>
                    <a:pt x="48" y="115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79" y="92"/>
                    <a:pt x="79" y="90"/>
                  </a:cubicBezTo>
                  <a:cubicBezTo>
                    <a:pt x="79" y="89"/>
                    <a:pt x="78" y="88"/>
                    <a:pt x="75" y="88"/>
                  </a:cubicBezTo>
                  <a:cubicBezTo>
                    <a:pt x="74" y="88"/>
                    <a:pt x="74" y="88"/>
                    <a:pt x="73" y="89"/>
                  </a:cubicBezTo>
                  <a:cubicBezTo>
                    <a:pt x="43" y="110"/>
                    <a:pt x="43" y="110"/>
                    <a:pt x="43" y="110"/>
                  </a:cubicBezTo>
                  <a:cubicBezTo>
                    <a:pt x="43" y="110"/>
                    <a:pt x="42" y="110"/>
                    <a:pt x="42" y="111"/>
                  </a:cubicBezTo>
                  <a:cubicBezTo>
                    <a:pt x="38" y="114"/>
                    <a:pt x="33" y="112"/>
                    <a:pt x="31" y="110"/>
                  </a:cubicBezTo>
                  <a:cubicBezTo>
                    <a:pt x="30" y="108"/>
                    <a:pt x="30" y="104"/>
                    <a:pt x="32" y="101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9" y="77"/>
                    <a:pt x="69" y="77"/>
                    <a:pt x="69" y="75"/>
                  </a:cubicBezTo>
                  <a:cubicBezTo>
                    <a:pt x="69" y="74"/>
                    <a:pt x="69" y="73"/>
                    <a:pt x="68" y="73"/>
                  </a:cubicBezTo>
                  <a:cubicBezTo>
                    <a:pt x="67" y="72"/>
                    <a:pt x="65" y="72"/>
                    <a:pt x="64" y="72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2" y="101"/>
                    <a:pt x="19" y="100"/>
                    <a:pt x="16" y="98"/>
                  </a:cubicBezTo>
                  <a:cubicBezTo>
                    <a:pt x="14" y="95"/>
                    <a:pt x="15" y="90"/>
                    <a:pt x="17" y="89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9" y="43"/>
                    <a:pt x="92" y="50"/>
                    <a:pt x="92" y="50"/>
                  </a:cubicBezTo>
                  <a:cubicBezTo>
                    <a:pt x="99" y="69"/>
                    <a:pt x="107" y="71"/>
                    <a:pt x="112" y="68"/>
                  </a:cubicBezTo>
                  <a:cubicBezTo>
                    <a:pt x="115" y="67"/>
                    <a:pt x="116" y="63"/>
                    <a:pt x="115" y="61"/>
                  </a:cubicBezTo>
                  <a:cubicBezTo>
                    <a:pt x="112" y="53"/>
                    <a:pt x="111" y="37"/>
                    <a:pt x="111" y="37"/>
                  </a:cubicBezTo>
                  <a:cubicBezTo>
                    <a:pt x="108" y="34"/>
                    <a:pt x="104" y="30"/>
                    <a:pt x="96" y="26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24" y="26"/>
                    <a:pt x="124" y="26"/>
                    <a:pt x="124" y="26"/>
                  </a:cubicBezTo>
                  <a:cubicBezTo>
                    <a:pt x="124" y="26"/>
                    <a:pt x="124" y="26"/>
                    <a:pt x="124" y="26"/>
                  </a:cubicBezTo>
                  <a:close/>
                  <a:moveTo>
                    <a:pt x="124" y="26"/>
                  </a:moveTo>
                  <a:cubicBezTo>
                    <a:pt x="124" y="26"/>
                    <a:pt x="124" y="26"/>
                    <a:pt x="124" y="2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79">
              <a:extLst>
                <a:ext uri="{FF2B5EF4-FFF2-40B4-BE49-F238E27FC236}">
                  <a16:creationId xmlns:a16="http://schemas.microsoft.com/office/drawing/2014/main" id="{0F4485D2-BA19-B63D-D491-6E6DE91B7D0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07564" y="3772978"/>
              <a:ext cx="640080" cy="540687"/>
            </a:xfrm>
            <a:custGeom>
              <a:avLst/>
              <a:gdLst>
                <a:gd name="T0" fmla="*/ 12 w 161"/>
                <a:gd name="T1" fmla="*/ 108 h 136"/>
                <a:gd name="T2" fmla="*/ 12 w 161"/>
                <a:gd name="T3" fmla="*/ 134 h 136"/>
                <a:gd name="T4" fmla="*/ 16 w 161"/>
                <a:gd name="T5" fmla="*/ 136 h 136"/>
                <a:gd name="T6" fmla="*/ 35 w 161"/>
                <a:gd name="T7" fmla="*/ 136 h 136"/>
                <a:gd name="T8" fmla="*/ 37 w 161"/>
                <a:gd name="T9" fmla="*/ 134 h 136"/>
                <a:gd name="T10" fmla="*/ 37 w 161"/>
                <a:gd name="T11" fmla="*/ 88 h 136"/>
                <a:gd name="T12" fmla="*/ 23 w 161"/>
                <a:gd name="T13" fmla="*/ 102 h 136"/>
                <a:gd name="T14" fmla="*/ 12 w 161"/>
                <a:gd name="T15" fmla="*/ 108 h 136"/>
                <a:gd name="T16" fmla="*/ 47 w 161"/>
                <a:gd name="T17" fmla="*/ 87 h 136"/>
                <a:gd name="T18" fmla="*/ 47 w 161"/>
                <a:gd name="T19" fmla="*/ 134 h 136"/>
                <a:gd name="T20" fmla="*/ 51 w 161"/>
                <a:gd name="T21" fmla="*/ 136 h 136"/>
                <a:gd name="T22" fmla="*/ 70 w 161"/>
                <a:gd name="T23" fmla="*/ 136 h 136"/>
                <a:gd name="T24" fmla="*/ 73 w 161"/>
                <a:gd name="T25" fmla="*/ 134 h 136"/>
                <a:gd name="T26" fmla="*/ 73 w 161"/>
                <a:gd name="T27" fmla="*/ 106 h 136"/>
                <a:gd name="T28" fmla="*/ 62 w 161"/>
                <a:gd name="T29" fmla="*/ 101 h 136"/>
                <a:gd name="T30" fmla="*/ 47 w 161"/>
                <a:gd name="T31" fmla="*/ 87 h 136"/>
                <a:gd name="T32" fmla="*/ 84 w 161"/>
                <a:gd name="T33" fmla="*/ 103 h 136"/>
                <a:gd name="T34" fmla="*/ 84 w 161"/>
                <a:gd name="T35" fmla="*/ 134 h 136"/>
                <a:gd name="T36" fmla="*/ 86 w 161"/>
                <a:gd name="T37" fmla="*/ 136 h 136"/>
                <a:gd name="T38" fmla="*/ 106 w 161"/>
                <a:gd name="T39" fmla="*/ 136 h 136"/>
                <a:gd name="T40" fmla="*/ 110 w 161"/>
                <a:gd name="T41" fmla="*/ 134 h 136"/>
                <a:gd name="T42" fmla="*/ 110 w 161"/>
                <a:gd name="T43" fmla="*/ 78 h 136"/>
                <a:gd name="T44" fmla="*/ 86 w 161"/>
                <a:gd name="T45" fmla="*/ 100 h 136"/>
                <a:gd name="T46" fmla="*/ 84 w 161"/>
                <a:gd name="T47" fmla="*/ 103 h 136"/>
                <a:gd name="T48" fmla="*/ 143 w 161"/>
                <a:gd name="T49" fmla="*/ 45 h 136"/>
                <a:gd name="T50" fmla="*/ 120 w 161"/>
                <a:gd name="T51" fmla="*/ 69 h 136"/>
                <a:gd name="T52" fmla="*/ 120 w 161"/>
                <a:gd name="T53" fmla="*/ 134 h 136"/>
                <a:gd name="T54" fmla="*/ 122 w 161"/>
                <a:gd name="T55" fmla="*/ 136 h 136"/>
                <a:gd name="T56" fmla="*/ 143 w 161"/>
                <a:gd name="T57" fmla="*/ 136 h 136"/>
                <a:gd name="T58" fmla="*/ 146 w 161"/>
                <a:gd name="T59" fmla="*/ 134 h 136"/>
                <a:gd name="T60" fmla="*/ 146 w 161"/>
                <a:gd name="T61" fmla="*/ 47 h 136"/>
                <a:gd name="T62" fmla="*/ 145 w 161"/>
                <a:gd name="T63" fmla="*/ 45 h 136"/>
                <a:gd name="T64" fmla="*/ 143 w 161"/>
                <a:gd name="T65" fmla="*/ 45 h 136"/>
                <a:gd name="T66" fmla="*/ 160 w 161"/>
                <a:gd name="T67" fmla="*/ 2 h 136"/>
                <a:gd name="T68" fmla="*/ 155 w 161"/>
                <a:gd name="T69" fmla="*/ 0 h 136"/>
                <a:gd name="T70" fmla="*/ 127 w 161"/>
                <a:gd name="T71" fmla="*/ 1 h 136"/>
                <a:gd name="T72" fmla="*/ 123 w 161"/>
                <a:gd name="T73" fmla="*/ 4 h 136"/>
                <a:gd name="T74" fmla="*/ 122 w 161"/>
                <a:gd name="T75" fmla="*/ 5 h 136"/>
                <a:gd name="T76" fmla="*/ 123 w 161"/>
                <a:gd name="T77" fmla="*/ 11 h 136"/>
                <a:gd name="T78" fmla="*/ 125 w 161"/>
                <a:gd name="T79" fmla="*/ 12 h 136"/>
                <a:gd name="T80" fmla="*/ 130 w 161"/>
                <a:gd name="T81" fmla="*/ 17 h 136"/>
                <a:gd name="T82" fmla="*/ 74 w 161"/>
                <a:gd name="T83" fmla="*/ 74 h 136"/>
                <a:gd name="T84" fmla="*/ 48 w 161"/>
                <a:gd name="T85" fmla="*/ 49 h 136"/>
                <a:gd name="T86" fmla="*/ 42 w 161"/>
                <a:gd name="T87" fmla="*/ 46 h 136"/>
                <a:gd name="T88" fmla="*/ 37 w 161"/>
                <a:gd name="T89" fmla="*/ 49 h 136"/>
                <a:gd name="T90" fmla="*/ 3 w 161"/>
                <a:gd name="T91" fmla="*/ 82 h 136"/>
                <a:gd name="T92" fmla="*/ 3 w 161"/>
                <a:gd name="T93" fmla="*/ 94 h 136"/>
                <a:gd name="T94" fmla="*/ 5 w 161"/>
                <a:gd name="T95" fmla="*/ 95 h 136"/>
                <a:gd name="T96" fmla="*/ 10 w 161"/>
                <a:gd name="T97" fmla="*/ 98 h 136"/>
                <a:gd name="T98" fmla="*/ 16 w 161"/>
                <a:gd name="T99" fmla="*/ 95 h 136"/>
                <a:gd name="T100" fmla="*/ 42 w 161"/>
                <a:gd name="T101" fmla="*/ 68 h 136"/>
                <a:gd name="T102" fmla="*/ 68 w 161"/>
                <a:gd name="T103" fmla="*/ 94 h 136"/>
                <a:gd name="T104" fmla="*/ 74 w 161"/>
                <a:gd name="T105" fmla="*/ 96 h 136"/>
                <a:gd name="T106" fmla="*/ 79 w 161"/>
                <a:gd name="T107" fmla="*/ 94 h 136"/>
                <a:gd name="T108" fmla="*/ 143 w 161"/>
                <a:gd name="T109" fmla="*/ 30 h 136"/>
                <a:gd name="T110" fmla="*/ 150 w 161"/>
                <a:gd name="T111" fmla="*/ 38 h 136"/>
                <a:gd name="T112" fmla="*/ 154 w 161"/>
                <a:gd name="T113" fmla="*/ 40 h 136"/>
                <a:gd name="T114" fmla="*/ 156 w 161"/>
                <a:gd name="T115" fmla="*/ 39 h 136"/>
                <a:gd name="T116" fmla="*/ 157 w 161"/>
                <a:gd name="T117" fmla="*/ 38 h 136"/>
                <a:gd name="T118" fmla="*/ 160 w 161"/>
                <a:gd name="T119" fmla="*/ 33 h 136"/>
                <a:gd name="T120" fmla="*/ 161 w 161"/>
                <a:gd name="T121" fmla="*/ 16 h 136"/>
                <a:gd name="T122" fmla="*/ 161 w 161"/>
                <a:gd name="T123" fmla="*/ 6 h 136"/>
                <a:gd name="T124" fmla="*/ 160 w 161"/>
                <a:gd name="T125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136">
                  <a:moveTo>
                    <a:pt x="12" y="108"/>
                  </a:moveTo>
                  <a:cubicBezTo>
                    <a:pt x="12" y="134"/>
                    <a:pt x="12" y="134"/>
                    <a:pt x="12" y="134"/>
                  </a:cubicBezTo>
                  <a:cubicBezTo>
                    <a:pt x="12" y="135"/>
                    <a:pt x="13" y="136"/>
                    <a:pt x="16" y="136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6" y="136"/>
                    <a:pt x="37" y="135"/>
                    <a:pt x="37" y="134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20" y="105"/>
                    <a:pt x="17" y="107"/>
                    <a:pt x="12" y="108"/>
                  </a:cubicBezTo>
                  <a:close/>
                  <a:moveTo>
                    <a:pt x="47" y="87"/>
                  </a:moveTo>
                  <a:cubicBezTo>
                    <a:pt x="47" y="134"/>
                    <a:pt x="47" y="134"/>
                    <a:pt x="47" y="134"/>
                  </a:cubicBezTo>
                  <a:cubicBezTo>
                    <a:pt x="47" y="135"/>
                    <a:pt x="49" y="136"/>
                    <a:pt x="51" y="136"/>
                  </a:cubicBezTo>
                  <a:cubicBezTo>
                    <a:pt x="70" y="136"/>
                    <a:pt x="70" y="136"/>
                    <a:pt x="70" y="136"/>
                  </a:cubicBezTo>
                  <a:cubicBezTo>
                    <a:pt x="71" y="136"/>
                    <a:pt x="73" y="135"/>
                    <a:pt x="73" y="134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69" y="106"/>
                    <a:pt x="64" y="104"/>
                    <a:pt x="62" y="101"/>
                  </a:cubicBezTo>
                  <a:lnTo>
                    <a:pt x="47" y="87"/>
                  </a:lnTo>
                  <a:close/>
                  <a:moveTo>
                    <a:pt x="84" y="103"/>
                  </a:moveTo>
                  <a:cubicBezTo>
                    <a:pt x="84" y="134"/>
                    <a:pt x="84" y="134"/>
                    <a:pt x="84" y="134"/>
                  </a:cubicBezTo>
                  <a:cubicBezTo>
                    <a:pt x="84" y="135"/>
                    <a:pt x="85" y="136"/>
                    <a:pt x="86" y="136"/>
                  </a:cubicBezTo>
                  <a:cubicBezTo>
                    <a:pt x="106" y="136"/>
                    <a:pt x="106" y="136"/>
                    <a:pt x="106" y="136"/>
                  </a:cubicBezTo>
                  <a:cubicBezTo>
                    <a:pt x="108" y="136"/>
                    <a:pt x="110" y="135"/>
                    <a:pt x="110" y="134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5" y="102"/>
                    <a:pt x="84" y="103"/>
                    <a:pt x="84" y="103"/>
                  </a:cubicBezTo>
                  <a:close/>
                  <a:moveTo>
                    <a:pt x="143" y="45"/>
                  </a:moveTo>
                  <a:cubicBezTo>
                    <a:pt x="120" y="69"/>
                    <a:pt x="120" y="69"/>
                    <a:pt x="120" y="69"/>
                  </a:cubicBezTo>
                  <a:cubicBezTo>
                    <a:pt x="120" y="134"/>
                    <a:pt x="120" y="134"/>
                    <a:pt x="120" y="134"/>
                  </a:cubicBezTo>
                  <a:cubicBezTo>
                    <a:pt x="120" y="135"/>
                    <a:pt x="121" y="136"/>
                    <a:pt x="122" y="136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5" y="136"/>
                    <a:pt x="146" y="135"/>
                    <a:pt x="146" y="134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5" y="46"/>
                    <a:pt x="145" y="46"/>
                    <a:pt x="145" y="45"/>
                  </a:cubicBezTo>
                  <a:lnTo>
                    <a:pt x="143" y="45"/>
                  </a:lnTo>
                  <a:close/>
                  <a:moveTo>
                    <a:pt x="160" y="2"/>
                  </a:moveTo>
                  <a:cubicBezTo>
                    <a:pt x="158" y="1"/>
                    <a:pt x="157" y="0"/>
                    <a:pt x="155" y="0"/>
                  </a:cubicBezTo>
                  <a:cubicBezTo>
                    <a:pt x="145" y="1"/>
                    <a:pt x="136" y="1"/>
                    <a:pt x="127" y="1"/>
                  </a:cubicBezTo>
                  <a:cubicBezTo>
                    <a:pt x="125" y="1"/>
                    <a:pt x="124" y="1"/>
                    <a:pt x="123" y="4"/>
                  </a:cubicBezTo>
                  <a:cubicBezTo>
                    <a:pt x="122" y="4"/>
                    <a:pt x="122" y="4"/>
                    <a:pt x="122" y="5"/>
                  </a:cubicBezTo>
                  <a:cubicBezTo>
                    <a:pt x="120" y="7"/>
                    <a:pt x="122" y="10"/>
                    <a:pt x="123" y="11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27" y="15"/>
                    <a:pt x="128" y="16"/>
                    <a:pt x="130" y="17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7" y="48"/>
                    <a:pt x="44" y="46"/>
                    <a:pt x="42" y="46"/>
                  </a:cubicBezTo>
                  <a:cubicBezTo>
                    <a:pt x="41" y="46"/>
                    <a:pt x="38" y="48"/>
                    <a:pt x="37" y="49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0" y="85"/>
                    <a:pt x="0" y="90"/>
                    <a:pt x="3" y="94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6" y="96"/>
                    <a:pt x="8" y="98"/>
                    <a:pt x="10" y="98"/>
                  </a:cubicBezTo>
                  <a:cubicBezTo>
                    <a:pt x="13" y="98"/>
                    <a:pt x="15" y="96"/>
                    <a:pt x="16" y="95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68" y="94"/>
                    <a:pt x="68" y="94"/>
                    <a:pt x="68" y="94"/>
                  </a:cubicBezTo>
                  <a:cubicBezTo>
                    <a:pt x="69" y="95"/>
                    <a:pt x="71" y="96"/>
                    <a:pt x="74" y="96"/>
                  </a:cubicBezTo>
                  <a:cubicBezTo>
                    <a:pt x="76" y="96"/>
                    <a:pt x="78" y="95"/>
                    <a:pt x="79" y="94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50" y="38"/>
                    <a:pt x="150" y="38"/>
                    <a:pt x="150" y="38"/>
                  </a:cubicBezTo>
                  <a:cubicBezTo>
                    <a:pt x="151" y="39"/>
                    <a:pt x="152" y="40"/>
                    <a:pt x="154" y="40"/>
                  </a:cubicBezTo>
                  <a:cubicBezTo>
                    <a:pt x="155" y="40"/>
                    <a:pt x="156" y="39"/>
                    <a:pt x="156" y="39"/>
                  </a:cubicBezTo>
                  <a:cubicBezTo>
                    <a:pt x="157" y="39"/>
                    <a:pt x="157" y="39"/>
                    <a:pt x="157" y="38"/>
                  </a:cubicBezTo>
                  <a:cubicBezTo>
                    <a:pt x="160" y="37"/>
                    <a:pt x="160" y="35"/>
                    <a:pt x="160" y="33"/>
                  </a:cubicBezTo>
                  <a:cubicBezTo>
                    <a:pt x="160" y="27"/>
                    <a:pt x="160" y="22"/>
                    <a:pt x="161" y="16"/>
                  </a:cubicBezTo>
                  <a:cubicBezTo>
                    <a:pt x="161" y="6"/>
                    <a:pt x="161" y="6"/>
                    <a:pt x="161" y="6"/>
                  </a:cubicBezTo>
                  <a:cubicBezTo>
                    <a:pt x="161" y="5"/>
                    <a:pt x="161" y="2"/>
                    <a:pt x="160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Teardrop 26">
              <a:extLst>
                <a:ext uri="{FF2B5EF4-FFF2-40B4-BE49-F238E27FC236}">
                  <a16:creationId xmlns:a16="http://schemas.microsoft.com/office/drawing/2014/main" id="{3EAB54B8-9D30-411B-173D-AE49A4240D9B}"/>
                </a:ext>
              </a:extLst>
            </p:cNvPr>
            <p:cNvSpPr/>
            <p:nvPr/>
          </p:nvSpPr>
          <p:spPr>
            <a:xfrm rot="2700000">
              <a:off x="4527787" y="2963108"/>
              <a:ext cx="2162186" cy="2162187"/>
            </a:xfrm>
            <a:prstGeom prst="teardrop">
              <a:avLst/>
            </a:prstGeom>
            <a:gradFill>
              <a:gsLst>
                <a:gs pos="0">
                  <a:schemeClr val="accent1">
                    <a:lumMod val="75000"/>
                    <a:alpha val="80000"/>
                  </a:schemeClr>
                </a:gs>
                <a:gs pos="100000">
                  <a:schemeClr val="accent2">
                    <a:alpha val="8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Freeform 181">
              <a:extLst>
                <a:ext uri="{FF2B5EF4-FFF2-40B4-BE49-F238E27FC236}">
                  <a16:creationId xmlns:a16="http://schemas.microsoft.com/office/drawing/2014/main" id="{03226E54-771C-F19D-2774-8588AFBB12F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034127" y="3306156"/>
              <a:ext cx="1371600" cy="1354451"/>
            </a:xfrm>
            <a:custGeom>
              <a:avLst/>
              <a:gdLst>
                <a:gd name="T0" fmla="*/ 81 w 160"/>
                <a:gd name="T1" fmla="*/ 43 h 158"/>
                <a:gd name="T2" fmla="*/ 54 w 160"/>
                <a:gd name="T3" fmla="*/ 106 h 158"/>
                <a:gd name="T4" fmla="*/ 64 w 160"/>
                <a:gd name="T5" fmla="*/ 131 h 158"/>
                <a:gd name="T6" fmla="*/ 98 w 160"/>
                <a:gd name="T7" fmla="*/ 127 h 158"/>
                <a:gd name="T8" fmla="*/ 118 w 160"/>
                <a:gd name="T9" fmla="*/ 76 h 158"/>
                <a:gd name="T10" fmla="*/ 81 w 160"/>
                <a:gd name="T11" fmla="*/ 158 h 158"/>
                <a:gd name="T12" fmla="*/ 72 w 160"/>
                <a:gd name="T13" fmla="*/ 153 h 158"/>
                <a:gd name="T14" fmla="*/ 66 w 160"/>
                <a:gd name="T15" fmla="*/ 145 h 158"/>
                <a:gd name="T16" fmla="*/ 92 w 160"/>
                <a:gd name="T17" fmla="*/ 147 h 158"/>
                <a:gd name="T18" fmla="*/ 95 w 160"/>
                <a:gd name="T19" fmla="*/ 136 h 158"/>
                <a:gd name="T20" fmla="*/ 66 w 160"/>
                <a:gd name="T21" fmla="*/ 145 h 158"/>
                <a:gd name="T22" fmla="*/ 86 w 160"/>
                <a:gd name="T23" fmla="*/ 19 h 158"/>
                <a:gd name="T24" fmla="*/ 81 w 160"/>
                <a:gd name="T25" fmla="*/ 0 h 158"/>
                <a:gd name="T26" fmla="*/ 76 w 160"/>
                <a:gd name="T27" fmla="*/ 19 h 158"/>
                <a:gd name="T28" fmla="*/ 32 w 160"/>
                <a:gd name="T29" fmla="*/ 39 h 158"/>
                <a:gd name="T30" fmla="*/ 42 w 160"/>
                <a:gd name="T31" fmla="*/ 36 h 158"/>
                <a:gd name="T32" fmla="*/ 31 w 160"/>
                <a:gd name="T33" fmla="*/ 22 h 158"/>
                <a:gd name="T34" fmla="*/ 22 w 160"/>
                <a:gd name="T35" fmla="*/ 22 h 158"/>
                <a:gd name="T36" fmla="*/ 22 w 160"/>
                <a:gd name="T37" fmla="*/ 29 h 158"/>
                <a:gd name="T38" fmla="*/ 26 w 160"/>
                <a:gd name="T39" fmla="*/ 79 h 158"/>
                <a:gd name="T40" fmla="*/ 6 w 160"/>
                <a:gd name="T41" fmla="*/ 74 h 158"/>
                <a:gd name="T42" fmla="*/ 6 w 160"/>
                <a:gd name="T43" fmla="*/ 85 h 158"/>
                <a:gd name="T44" fmla="*/ 26 w 160"/>
                <a:gd name="T45" fmla="*/ 79 h 158"/>
                <a:gd name="T46" fmla="*/ 33 w 160"/>
                <a:gd name="T47" fmla="*/ 119 h 158"/>
                <a:gd name="T48" fmla="*/ 21 w 160"/>
                <a:gd name="T49" fmla="*/ 133 h 158"/>
                <a:gd name="T50" fmla="*/ 31 w 160"/>
                <a:gd name="T51" fmla="*/ 138 h 158"/>
                <a:gd name="T52" fmla="*/ 43 w 160"/>
                <a:gd name="T53" fmla="*/ 121 h 158"/>
                <a:gd name="T54" fmla="*/ 129 w 160"/>
                <a:gd name="T55" fmla="*/ 119 h 158"/>
                <a:gd name="T56" fmla="*/ 119 w 160"/>
                <a:gd name="T57" fmla="*/ 121 h 158"/>
                <a:gd name="T58" fmla="*/ 131 w 160"/>
                <a:gd name="T59" fmla="*/ 138 h 158"/>
                <a:gd name="T60" fmla="*/ 141 w 160"/>
                <a:gd name="T61" fmla="*/ 133 h 158"/>
                <a:gd name="T62" fmla="*/ 129 w 160"/>
                <a:gd name="T63" fmla="*/ 119 h 158"/>
                <a:gd name="T64" fmla="*/ 141 w 160"/>
                <a:gd name="T65" fmla="*/ 74 h 158"/>
                <a:gd name="T66" fmla="*/ 141 w 160"/>
                <a:gd name="T67" fmla="*/ 85 h 158"/>
                <a:gd name="T68" fmla="*/ 160 w 160"/>
                <a:gd name="T69" fmla="*/ 79 h 158"/>
                <a:gd name="T70" fmla="*/ 120 w 160"/>
                <a:gd name="T71" fmla="*/ 39 h 158"/>
                <a:gd name="T72" fmla="*/ 139 w 160"/>
                <a:gd name="T73" fmla="*/ 29 h 158"/>
                <a:gd name="T74" fmla="*/ 136 w 160"/>
                <a:gd name="T75" fmla="*/ 19 h 158"/>
                <a:gd name="T76" fmla="*/ 120 w 160"/>
                <a:gd name="T77" fmla="*/ 32 h 158"/>
                <a:gd name="T78" fmla="*/ 120 w 160"/>
                <a:gd name="T79" fmla="*/ 3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0" h="158">
                  <a:moveTo>
                    <a:pt x="85" y="43"/>
                  </a:moveTo>
                  <a:cubicBezTo>
                    <a:pt x="81" y="43"/>
                    <a:pt x="81" y="43"/>
                    <a:pt x="81" y="43"/>
                  </a:cubicBezTo>
                  <a:cubicBezTo>
                    <a:pt x="65" y="43"/>
                    <a:pt x="52" y="51"/>
                    <a:pt x="47" y="66"/>
                  </a:cubicBezTo>
                  <a:cubicBezTo>
                    <a:pt x="40" y="79"/>
                    <a:pt x="44" y="95"/>
                    <a:pt x="54" y="106"/>
                  </a:cubicBezTo>
                  <a:cubicBezTo>
                    <a:pt x="60" y="111"/>
                    <a:pt x="64" y="118"/>
                    <a:pt x="64" y="127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98" y="131"/>
                    <a:pt x="98" y="131"/>
                    <a:pt x="98" y="131"/>
                  </a:cubicBezTo>
                  <a:cubicBezTo>
                    <a:pt x="98" y="127"/>
                    <a:pt x="98" y="127"/>
                    <a:pt x="98" y="127"/>
                  </a:cubicBezTo>
                  <a:cubicBezTo>
                    <a:pt x="98" y="118"/>
                    <a:pt x="101" y="111"/>
                    <a:pt x="107" y="106"/>
                  </a:cubicBezTo>
                  <a:cubicBezTo>
                    <a:pt x="116" y="98"/>
                    <a:pt x="119" y="87"/>
                    <a:pt x="118" y="76"/>
                  </a:cubicBezTo>
                  <a:cubicBezTo>
                    <a:pt x="116" y="59"/>
                    <a:pt x="102" y="45"/>
                    <a:pt x="85" y="43"/>
                  </a:cubicBezTo>
                  <a:close/>
                  <a:moveTo>
                    <a:pt x="81" y="158"/>
                  </a:moveTo>
                  <a:cubicBezTo>
                    <a:pt x="85" y="158"/>
                    <a:pt x="88" y="157"/>
                    <a:pt x="89" y="153"/>
                  </a:cubicBezTo>
                  <a:cubicBezTo>
                    <a:pt x="72" y="153"/>
                    <a:pt x="72" y="153"/>
                    <a:pt x="72" y="153"/>
                  </a:cubicBezTo>
                  <a:cubicBezTo>
                    <a:pt x="74" y="157"/>
                    <a:pt x="77" y="158"/>
                    <a:pt x="81" y="158"/>
                  </a:cubicBezTo>
                  <a:close/>
                  <a:moveTo>
                    <a:pt x="66" y="145"/>
                  </a:moveTo>
                  <a:cubicBezTo>
                    <a:pt x="66" y="146"/>
                    <a:pt x="68" y="147"/>
                    <a:pt x="69" y="147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4" y="147"/>
                    <a:pt x="95" y="146"/>
                    <a:pt x="95" y="145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66" y="136"/>
                    <a:pt x="66" y="136"/>
                    <a:pt x="66" y="136"/>
                  </a:cubicBezTo>
                  <a:lnTo>
                    <a:pt x="66" y="145"/>
                  </a:lnTo>
                  <a:close/>
                  <a:moveTo>
                    <a:pt x="81" y="25"/>
                  </a:moveTo>
                  <a:cubicBezTo>
                    <a:pt x="83" y="25"/>
                    <a:pt x="86" y="23"/>
                    <a:pt x="86" y="19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6" y="2"/>
                    <a:pt x="83" y="0"/>
                    <a:pt x="81" y="0"/>
                  </a:cubicBezTo>
                  <a:cubicBezTo>
                    <a:pt x="78" y="0"/>
                    <a:pt x="76" y="2"/>
                    <a:pt x="76" y="6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23"/>
                    <a:pt x="78" y="25"/>
                    <a:pt x="81" y="25"/>
                  </a:cubicBezTo>
                  <a:close/>
                  <a:moveTo>
                    <a:pt x="32" y="39"/>
                  </a:moveTo>
                  <a:cubicBezTo>
                    <a:pt x="35" y="42"/>
                    <a:pt x="38" y="42"/>
                    <a:pt x="41" y="39"/>
                  </a:cubicBezTo>
                  <a:cubicBezTo>
                    <a:pt x="42" y="39"/>
                    <a:pt x="42" y="37"/>
                    <a:pt x="42" y="36"/>
                  </a:cubicBezTo>
                  <a:cubicBezTo>
                    <a:pt x="42" y="34"/>
                    <a:pt x="42" y="33"/>
                    <a:pt x="41" y="3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0" y="20"/>
                    <a:pt x="29" y="19"/>
                    <a:pt x="26" y="19"/>
                  </a:cubicBezTo>
                  <a:cubicBezTo>
                    <a:pt x="25" y="19"/>
                    <a:pt x="24" y="20"/>
                    <a:pt x="22" y="22"/>
                  </a:cubicBezTo>
                  <a:cubicBezTo>
                    <a:pt x="21" y="22"/>
                    <a:pt x="21" y="24"/>
                    <a:pt x="21" y="25"/>
                  </a:cubicBezTo>
                  <a:cubicBezTo>
                    <a:pt x="21" y="27"/>
                    <a:pt x="21" y="28"/>
                    <a:pt x="22" y="29"/>
                  </a:cubicBezTo>
                  <a:lnTo>
                    <a:pt x="32" y="39"/>
                  </a:lnTo>
                  <a:close/>
                  <a:moveTo>
                    <a:pt x="26" y="79"/>
                  </a:moveTo>
                  <a:cubicBezTo>
                    <a:pt x="26" y="77"/>
                    <a:pt x="24" y="74"/>
                    <a:pt x="21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4"/>
                    <a:pt x="0" y="77"/>
                    <a:pt x="0" y="79"/>
                  </a:cubicBezTo>
                  <a:cubicBezTo>
                    <a:pt x="0" y="82"/>
                    <a:pt x="3" y="85"/>
                    <a:pt x="6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4" y="85"/>
                    <a:pt x="26" y="82"/>
                    <a:pt x="26" y="79"/>
                  </a:cubicBezTo>
                  <a:close/>
                  <a:moveTo>
                    <a:pt x="39" y="118"/>
                  </a:moveTo>
                  <a:cubicBezTo>
                    <a:pt x="36" y="116"/>
                    <a:pt x="34" y="118"/>
                    <a:pt x="33" y="119"/>
                  </a:cubicBezTo>
                  <a:cubicBezTo>
                    <a:pt x="22" y="129"/>
                    <a:pt x="22" y="129"/>
                    <a:pt x="22" y="129"/>
                  </a:cubicBezTo>
                  <a:cubicBezTo>
                    <a:pt x="21" y="130"/>
                    <a:pt x="21" y="131"/>
                    <a:pt x="21" y="133"/>
                  </a:cubicBezTo>
                  <a:cubicBezTo>
                    <a:pt x="21" y="135"/>
                    <a:pt x="21" y="136"/>
                    <a:pt x="22" y="138"/>
                  </a:cubicBezTo>
                  <a:cubicBezTo>
                    <a:pt x="25" y="139"/>
                    <a:pt x="29" y="139"/>
                    <a:pt x="31" y="138"/>
                  </a:cubicBezTo>
                  <a:cubicBezTo>
                    <a:pt x="41" y="126"/>
                    <a:pt x="41" y="126"/>
                    <a:pt x="41" y="126"/>
                  </a:cubicBezTo>
                  <a:cubicBezTo>
                    <a:pt x="43" y="125"/>
                    <a:pt x="44" y="124"/>
                    <a:pt x="43" y="121"/>
                  </a:cubicBezTo>
                  <a:cubicBezTo>
                    <a:pt x="43" y="119"/>
                    <a:pt x="40" y="118"/>
                    <a:pt x="39" y="118"/>
                  </a:cubicBezTo>
                  <a:close/>
                  <a:moveTo>
                    <a:pt x="129" y="119"/>
                  </a:moveTo>
                  <a:cubicBezTo>
                    <a:pt x="128" y="118"/>
                    <a:pt x="125" y="116"/>
                    <a:pt x="123" y="118"/>
                  </a:cubicBezTo>
                  <a:cubicBezTo>
                    <a:pt x="122" y="118"/>
                    <a:pt x="120" y="119"/>
                    <a:pt x="119" y="121"/>
                  </a:cubicBezTo>
                  <a:cubicBezTo>
                    <a:pt x="119" y="124"/>
                    <a:pt x="119" y="125"/>
                    <a:pt x="120" y="126"/>
                  </a:cubicBezTo>
                  <a:cubicBezTo>
                    <a:pt x="131" y="138"/>
                    <a:pt x="131" y="138"/>
                    <a:pt x="131" y="138"/>
                  </a:cubicBezTo>
                  <a:cubicBezTo>
                    <a:pt x="133" y="139"/>
                    <a:pt x="136" y="139"/>
                    <a:pt x="139" y="138"/>
                  </a:cubicBezTo>
                  <a:cubicBezTo>
                    <a:pt x="140" y="136"/>
                    <a:pt x="141" y="135"/>
                    <a:pt x="141" y="133"/>
                  </a:cubicBezTo>
                  <a:cubicBezTo>
                    <a:pt x="141" y="131"/>
                    <a:pt x="140" y="130"/>
                    <a:pt x="139" y="129"/>
                  </a:cubicBezTo>
                  <a:lnTo>
                    <a:pt x="129" y="119"/>
                  </a:lnTo>
                  <a:close/>
                  <a:moveTo>
                    <a:pt x="154" y="74"/>
                  </a:moveTo>
                  <a:cubicBezTo>
                    <a:pt x="141" y="74"/>
                    <a:pt x="141" y="74"/>
                    <a:pt x="141" y="74"/>
                  </a:cubicBezTo>
                  <a:cubicBezTo>
                    <a:pt x="138" y="74"/>
                    <a:pt x="135" y="77"/>
                    <a:pt x="135" y="79"/>
                  </a:cubicBezTo>
                  <a:cubicBezTo>
                    <a:pt x="135" y="82"/>
                    <a:pt x="138" y="85"/>
                    <a:pt x="141" y="85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58" y="85"/>
                    <a:pt x="160" y="82"/>
                    <a:pt x="160" y="79"/>
                  </a:cubicBezTo>
                  <a:cubicBezTo>
                    <a:pt x="160" y="77"/>
                    <a:pt x="158" y="74"/>
                    <a:pt x="154" y="74"/>
                  </a:cubicBezTo>
                  <a:close/>
                  <a:moveTo>
                    <a:pt x="120" y="39"/>
                  </a:moveTo>
                  <a:cubicBezTo>
                    <a:pt x="123" y="42"/>
                    <a:pt x="126" y="42"/>
                    <a:pt x="129" y="39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40" y="28"/>
                    <a:pt x="141" y="25"/>
                    <a:pt x="140" y="24"/>
                  </a:cubicBezTo>
                  <a:cubicBezTo>
                    <a:pt x="140" y="22"/>
                    <a:pt x="139" y="20"/>
                    <a:pt x="136" y="19"/>
                  </a:cubicBezTo>
                  <a:cubicBezTo>
                    <a:pt x="134" y="19"/>
                    <a:pt x="133" y="19"/>
                    <a:pt x="131" y="22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19" y="33"/>
                    <a:pt x="119" y="34"/>
                    <a:pt x="119" y="36"/>
                  </a:cubicBezTo>
                  <a:cubicBezTo>
                    <a:pt x="119" y="37"/>
                    <a:pt x="119" y="39"/>
                    <a:pt x="120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4" name="Symbol zastępczy obrazu 12" descr="Obraz zawierający książka, Liść, osoba, roślina&#10;&#10;Opis wygenerowany automatycznie">
            <a:extLst>
              <a:ext uri="{FF2B5EF4-FFF2-40B4-BE49-F238E27FC236}">
                <a16:creationId xmlns:a16="http://schemas.microsoft.com/office/drawing/2014/main" id="{292335EB-EA18-F1C4-F7A0-85A600124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7" r="27407"/>
          <a:stretch>
            <a:fillRect/>
          </a:stretch>
        </p:blipFill>
        <p:spPr>
          <a:xfrm>
            <a:off x="1551009" y="1658197"/>
            <a:ext cx="3529320" cy="5207773"/>
          </a:xfrm>
          <a:custGeom>
            <a:avLst/>
            <a:gdLst>
              <a:gd name="connsiteX0" fmla="*/ 0 w 3703391"/>
              <a:gd name="connsiteY0" fmla="*/ 0 h 5464628"/>
              <a:gd name="connsiteX1" fmla="*/ 3703391 w 3703391"/>
              <a:gd name="connsiteY1" fmla="*/ 0 h 5464628"/>
              <a:gd name="connsiteX2" fmla="*/ 3703391 w 3703391"/>
              <a:gd name="connsiteY2" fmla="*/ 5464628 h 5464628"/>
              <a:gd name="connsiteX3" fmla="*/ 0 w 3703391"/>
              <a:gd name="connsiteY3" fmla="*/ 5464628 h 546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3391" h="5464628">
                <a:moveTo>
                  <a:pt x="0" y="0"/>
                </a:moveTo>
                <a:lnTo>
                  <a:pt x="3703391" y="0"/>
                </a:lnTo>
                <a:lnTo>
                  <a:pt x="3703391" y="5464628"/>
                </a:lnTo>
                <a:lnTo>
                  <a:pt x="0" y="5464628"/>
                </a:lnTo>
                <a:close/>
              </a:path>
            </a:pathLst>
          </a:custGeom>
        </p:spPr>
      </p:pic>
      <p:sp>
        <p:nvSpPr>
          <p:cNvPr id="65" name="Rectangle 38">
            <a:extLst>
              <a:ext uri="{FF2B5EF4-FFF2-40B4-BE49-F238E27FC236}">
                <a16:creationId xmlns:a16="http://schemas.microsoft.com/office/drawing/2014/main" id="{D702B9D2-EE74-5429-7920-FF80BB8B48AB}"/>
              </a:ext>
            </a:extLst>
          </p:cNvPr>
          <p:cNvSpPr/>
          <p:nvPr/>
        </p:nvSpPr>
        <p:spPr>
          <a:xfrm>
            <a:off x="4006272" y="1658197"/>
            <a:ext cx="1074057" cy="5199803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9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0" name="Straight Connector 21">
            <a:extLst>
              <a:ext uri="{FF2B5EF4-FFF2-40B4-BE49-F238E27FC236}">
                <a16:creationId xmlns:a16="http://schemas.microsoft.com/office/drawing/2014/main" id="{3758A196-C70E-000C-4BFE-13AD566E2504}"/>
              </a:ext>
            </a:extLst>
          </p:cNvPr>
          <p:cNvCxnSpPr>
            <a:cxnSpLocks/>
          </p:cNvCxnSpPr>
          <p:nvPr/>
        </p:nvCxnSpPr>
        <p:spPr>
          <a:xfrm>
            <a:off x="7342799" y="1939163"/>
            <a:ext cx="0" cy="44313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23">
            <a:extLst>
              <a:ext uri="{FF2B5EF4-FFF2-40B4-BE49-F238E27FC236}">
                <a16:creationId xmlns:a16="http://schemas.microsoft.com/office/drawing/2014/main" id="{45B9D810-8776-0597-ABBD-9FA745B8E857}"/>
              </a:ext>
            </a:extLst>
          </p:cNvPr>
          <p:cNvCxnSpPr>
            <a:cxnSpLocks/>
          </p:cNvCxnSpPr>
          <p:nvPr/>
        </p:nvCxnSpPr>
        <p:spPr>
          <a:xfrm>
            <a:off x="7342799" y="1939163"/>
            <a:ext cx="0" cy="9311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26">
            <a:extLst>
              <a:ext uri="{FF2B5EF4-FFF2-40B4-BE49-F238E27FC236}">
                <a16:creationId xmlns:a16="http://schemas.microsoft.com/office/drawing/2014/main" id="{6623F29B-CA01-E8EF-2F1B-D0851774F229}"/>
              </a:ext>
            </a:extLst>
          </p:cNvPr>
          <p:cNvSpPr txBox="1"/>
          <p:nvPr/>
        </p:nvSpPr>
        <p:spPr>
          <a:xfrm>
            <a:off x="6265074" y="1796655"/>
            <a:ext cx="94103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01</a:t>
            </a:r>
            <a:endParaRPr lang="en-US" sz="48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74" name="TextBox 31">
            <a:extLst>
              <a:ext uri="{FF2B5EF4-FFF2-40B4-BE49-F238E27FC236}">
                <a16:creationId xmlns:a16="http://schemas.microsoft.com/office/drawing/2014/main" id="{9F8F5711-1760-A7B3-F3C5-4AC364D0C61C}"/>
              </a:ext>
            </a:extLst>
          </p:cNvPr>
          <p:cNvSpPr txBox="1"/>
          <p:nvPr/>
        </p:nvSpPr>
        <p:spPr>
          <a:xfrm>
            <a:off x="7680254" y="2288620"/>
            <a:ext cx="37555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pl-PL" sz="1600" dirty="0">
                <a:effectLst/>
                <a:latin typeface="DM Sans Medium" pitchFamily="2" charset="-18"/>
                <a:ea typeface="Calibri" panose="020F0502020204030204" pitchFamily="34" charset="0"/>
              </a:rPr>
              <a:t>Regulacje prawne dotyczące zielonych zamówień publicznych</a:t>
            </a:r>
            <a:endParaRPr lang="en-GB" sz="1600" spc="30" dirty="0">
              <a:latin typeface="DM Sans Medium" pitchFamily="2" charset="-18"/>
            </a:endParaRPr>
          </a:p>
        </p:txBody>
      </p:sp>
      <p:sp>
        <p:nvSpPr>
          <p:cNvPr id="75" name="TextBox 32">
            <a:extLst>
              <a:ext uri="{FF2B5EF4-FFF2-40B4-BE49-F238E27FC236}">
                <a16:creationId xmlns:a16="http://schemas.microsoft.com/office/drawing/2014/main" id="{0A16FEC1-5C4A-56F3-343B-BBE546BCC5D8}"/>
              </a:ext>
            </a:extLst>
          </p:cNvPr>
          <p:cNvSpPr txBox="1"/>
          <p:nvPr/>
        </p:nvSpPr>
        <p:spPr>
          <a:xfrm>
            <a:off x="7680254" y="1878325"/>
            <a:ext cx="21299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0" dirty="0">
                <a:solidFill>
                  <a:schemeClr val="accent1"/>
                </a:solidFill>
                <a:latin typeface="DM Sans SemiBold" pitchFamily="2" charset="0"/>
              </a:rPr>
              <a:t>Regulacje</a:t>
            </a:r>
            <a:endParaRPr lang="en-GB" sz="2000" b="0" i="0" dirty="0">
              <a:solidFill>
                <a:schemeClr val="accent1"/>
              </a:solidFill>
              <a:effectLst/>
              <a:latin typeface="DM Sans SemiBold" pitchFamily="2" charset="0"/>
            </a:endParaRPr>
          </a:p>
        </p:txBody>
      </p:sp>
      <p:sp>
        <p:nvSpPr>
          <p:cNvPr id="78" name="TextBox 28">
            <a:extLst>
              <a:ext uri="{FF2B5EF4-FFF2-40B4-BE49-F238E27FC236}">
                <a16:creationId xmlns:a16="http://schemas.microsoft.com/office/drawing/2014/main" id="{843D5014-50AF-26F6-5381-83C0E0A59AD8}"/>
              </a:ext>
            </a:extLst>
          </p:cNvPr>
          <p:cNvSpPr txBox="1"/>
          <p:nvPr/>
        </p:nvSpPr>
        <p:spPr>
          <a:xfrm>
            <a:off x="6265074" y="3613889"/>
            <a:ext cx="94103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800" spc="-3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7800000" scaled="0"/>
                </a:gradFill>
                <a:latin typeface="Poppins Light" panose="00000400000000000000" pitchFamily="2" charset="0"/>
                <a:cs typeface="Poppins Light" panose="00000400000000000000" pitchFamily="2" charset="0"/>
              </a:rPr>
              <a:t>02</a:t>
            </a:r>
            <a:endParaRPr lang="en-US" sz="4800" spc="-300" dirty="0">
              <a:ln>
                <a:solidFill>
                  <a:schemeClr val="bg1">
                    <a:lumMod val="95000"/>
                  </a:schemeClr>
                </a:solidFill>
              </a:ln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7800000" scaled="0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79" name="TextBox 34">
            <a:extLst>
              <a:ext uri="{FF2B5EF4-FFF2-40B4-BE49-F238E27FC236}">
                <a16:creationId xmlns:a16="http://schemas.microsoft.com/office/drawing/2014/main" id="{80651A9C-F361-9919-8847-0A976D7A4B6B}"/>
              </a:ext>
            </a:extLst>
          </p:cNvPr>
          <p:cNvSpPr txBox="1"/>
          <p:nvPr/>
        </p:nvSpPr>
        <p:spPr>
          <a:xfrm>
            <a:off x="7680254" y="3992827"/>
            <a:ext cx="37555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pl-PL" sz="1600" dirty="0">
                <a:effectLst/>
                <a:latin typeface="DM Sans Medium" pitchFamily="2" charset="-18"/>
                <a:ea typeface="Calibri" panose="020F0502020204030204" pitchFamily="34" charset="0"/>
              </a:rPr>
              <a:t>Wpływ zielonych zamówień publicznych na procesy zakupowe</a:t>
            </a:r>
            <a:endParaRPr lang="en-GB" sz="1600" spc="30" dirty="0">
              <a:latin typeface="DM Sans Medium" pitchFamily="2" charset="-18"/>
            </a:endParaRPr>
          </a:p>
        </p:txBody>
      </p:sp>
      <p:sp>
        <p:nvSpPr>
          <p:cNvPr id="80" name="TextBox 35">
            <a:extLst>
              <a:ext uri="{FF2B5EF4-FFF2-40B4-BE49-F238E27FC236}">
                <a16:creationId xmlns:a16="http://schemas.microsoft.com/office/drawing/2014/main" id="{9A3D9A61-2673-58DB-A39A-2EB6C939FE27}"/>
              </a:ext>
            </a:extLst>
          </p:cNvPr>
          <p:cNvSpPr txBox="1"/>
          <p:nvPr/>
        </p:nvSpPr>
        <p:spPr>
          <a:xfrm>
            <a:off x="7680254" y="3582532"/>
            <a:ext cx="21299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i="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7800000" scaled="0"/>
                </a:gradFill>
                <a:effectLst/>
                <a:latin typeface="DM Sans SemiBold" pitchFamily="2" charset="0"/>
              </a:rPr>
              <a:t>Wpływ</a:t>
            </a:r>
            <a:endParaRPr lang="en-GB" sz="2000" b="0" i="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7800000" scaled="0"/>
              </a:gradFill>
              <a:effectLst/>
              <a:latin typeface="DM Sans SemiBold" pitchFamily="2" charset="0"/>
            </a:endParaRPr>
          </a:p>
        </p:txBody>
      </p:sp>
      <p:cxnSp>
        <p:nvCxnSpPr>
          <p:cNvPr id="82" name="Straight Connector 23">
            <a:extLst>
              <a:ext uri="{FF2B5EF4-FFF2-40B4-BE49-F238E27FC236}">
                <a16:creationId xmlns:a16="http://schemas.microsoft.com/office/drawing/2014/main" id="{7C2155B2-0BC7-C081-AEF8-FAA7C6D6455D}"/>
              </a:ext>
            </a:extLst>
          </p:cNvPr>
          <p:cNvCxnSpPr>
            <a:cxnSpLocks/>
          </p:cNvCxnSpPr>
          <p:nvPr/>
        </p:nvCxnSpPr>
        <p:spPr>
          <a:xfrm>
            <a:off x="7342799" y="5414437"/>
            <a:ext cx="0" cy="9311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26">
            <a:extLst>
              <a:ext uri="{FF2B5EF4-FFF2-40B4-BE49-F238E27FC236}">
                <a16:creationId xmlns:a16="http://schemas.microsoft.com/office/drawing/2014/main" id="{77ED345E-232B-D41C-D1C6-3BB89C3C7CD0}"/>
              </a:ext>
            </a:extLst>
          </p:cNvPr>
          <p:cNvSpPr txBox="1"/>
          <p:nvPr/>
        </p:nvSpPr>
        <p:spPr>
          <a:xfrm>
            <a:off x="6285589" y="5271929"/>
            <a:ext cx="94103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0</a:t>
            </a:r>
            <a:r>
              <a:rPr lang="pl-PL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3</a:t>
            </a:r>
            <a:endParaRPr lang="en-US" sz="48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4" name="TextBox 31">
            <a:extLst>
              <a:ext uri="{FF2B5EF4-FFF2-40B4-BE49-F238E27FC236}">
                <a16:creationId xmlns:a16="http://schemas.microsoft.com/office/drawing/2014/main" id="{6DA17C38-0DA5-20E6-8FA9-3C0B10F034F1}"/>
              </a:ext>
            </a:extLst>
          </p:cNvPr>
          <p:cNvSpPr txBox="1"/>
          <p:nvPr/>
        </p:nvSpPr>
        <p:spPr>
          <a:xfrm>
            <a:off x="7700768" y="5763894"/>
            <a:ext cx="41283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pl-PL" sz="1600" dirty="0">
                <a:effectLst/>
                <a:latin typeface="DM Sans Medium" pitchFamily="2" charset="-18"/>
                <a:ea typeface="Calibri" panose="020F0502020204030204" pitchFamily="34" charset="0"/>
              </a:rPr>
              <a:t>Kształtowanie dokumentów zamówienia z uwzględnieniem polityki zielonych zamówień publicznych</a:t>
            </a:r>
            <a:endParaRPr lang="en-GB" sz="1600" spc="30" dirty="0">
              <a:latin typeface="DM Sans Medium" pitchFamily="2" charset="-18"/>
            </a:endParaRPr>
          </a:p>
        </p:txBody>
      </p:sp>
      <p:sp>
        <p:nvSpPr>
          <p:cNvPr id="85" name="TextBox 32">
            <a:extLst>
              <a:ext uri="{FF2B5EF4-FFF2-40B4-BE49-F238E27FC236}">
                <a16:creationId xmlns:a16="http://schemas.microsoft.com/office/drawing/2014/main" id="{910B60A2-EA58-7970-0337-FA1778FC0F1E}"/>
              </a:ext>
            </a:extLst>
          </p:cNvPr>
          <p:cNvSpPr txBox="1"/>
          <p:nvPr/>
        </p:nvSpPr>
        <p:spPr>
          <a:xfrm>
            <a:off x="7700769" y="5353599"/>
            <a:ext cx="21299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0" dirty="0">
                <a:solidFill>
                  <a:schemeClr val="accent1"/>
                </a:solidFill>
                <a:latin typeface="DM Sans SemiBold" pitchFamily="2" charset="0"/>
              </a:rPr>
              <a:t>Forma</a:t>
            </a:r>
            <a:endParaRPr lang="en-GB" sz="2000" b="0" i="0" dirty="0">
              <a:solidFill>
                <a:schemeClr val="accent1"/>
              </a:solidFill>
              <a:effectLst/>
              <a:latin typeface="DM Sans SemiBold" pitchFamily="2" charset="0"/>
            </a:endParaRPr>
          </a:p>
        </p:txBody>
      </p:sp>
      <p:cxnSp>
        <p:nvCxnSpPr>
          <p:cNvPr id="89" name="Straight Connector 23">
            <a:extLst>
              <a:ext uri="{FF2B5EF4-FFF2-40B4-BE49-F238E27FC236}">
                <a16:creationId xmlns:a16="http://schemas.microsoft.com/office/drawing/2014/main" id="{DCC82A2A-8EC5-5457-F66F-B516016B94EA}"/>
              </a:ext>
            </a:extLst>
          </p:cNvPr>
          <p:cNvCxnSpPr>
            <a:cxnSpLocks/>
          </p:cNvCxnSpPr>
          <p:nvPr/>
        </p:nvCxnSpPr>
        <p:spPr>
          <a:xfrm>
            <a:off x="7342799" y="3749661"/>
            <a:ext cx="0" cy="9311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Freeform 68">
            <a:extLst>
              <a:ext uri="{FF2B5EF4-FFF2-40B4-BE49-F238E27FC236}">
                <a16:creationId xmlns:a16="http://schemas.microsoft.com/office/drawing/2014/main" id="{6CDF0A05-CF18-598A-FBDC-A39814827247}"/>
              </a:ext>
            </a:extLst>
          </p:cNvPr>
          <p:cNvSpPr>
            <a:spLocks noEditPoints="1"/>
          </p:cNvSpPr>
          <p:nvPr/>
        </p:nvSpPr>
        <p:spPr bwMode="auto">
          <a:xfrm>
            <a:off x="4329285" y="2017923"/>
            <a:ext cx="450878" cy="448061"/>
          </a:xfrm>
          <a:custGeom>
            <a:avLst/>
            <a:gdLst>
              <a:gd name="T0" fmla="*/ 37 w 160"/>
              <a:gd name="T1" fmla="*/ 61 h 159"/>
              <a:gd name="T2" fmla="*/ 47 w 160"/>
              <a:gd name="T3" fmla="*/ 61 h 159"/>
              <a:gd name="T4" fmla="*/ 65 w 160"/>
              <a:gd name="T5" fmla="*/ 56 h 159"/>
              <a:gd name="T6" fmla="*/ 65 w 160"/>
              <a:gd name="T7" fmla="*/ 66 h 159"/>
              <a:gd name="T8" fmla="*/ 56 w 160"/>
              <a:gd name="T9" fmla="*/ 74 h 159"/>
              <a:gd name="T10" fmla="*/ 93 w 160"/>
              <a:gd name="T11" fmla="*/ 3 h 159"/>
              <a:gd name="T12" fmla="*/ 118 w 160"/>
              <a:gd name="T13" fmla="*/ 28 h 159"/>
              <a:gd name="T14" fmla="*/ 84 w 160"/>
              <a:gd name="T15" fmla="*/ 33 h 159"/>
              <a:gd name="T16" fmla="*/ 5 w 160"/>
              <a:gd name="T17" fmla="*/ 0 h 159"/>
              <a:gd name="T18" fmla="*/ 0 w 160"/>
              <a:gd name="T19" fmla="*/ 155 h 159"/>
              <a:gd name="T20" fmla="*/ 116 w 160"/>
              <a:gd name="T21" fmla="*/ 159 h 159"/>
              <a:gd name="T22" fmla="*/ 121 w 160"/>
              <a:gd name="T23" fmla="*/ 37 h 159"/>
              <a:gd name="T24" fmla="*/ 84 w 160"/>
              <a:gd name="T25" fmla="*/ 33 h 159"/>
              <a:gd name="T26" fmla="*/ 33 w 160"/>
              <a:gd name="T27" fmla="*/ 141 h 159"/>
              <a:gd name="T28" fmla="*/ 33 w 160"/>
              <a:gd name="T29" fmla="*/ 131 h 159"/>
              <a:gd name="T30" fmla="*/ 93 w 160"/>
              <a:gd name="T31" fmla="*/ 136 h 159"/>
              <a:gd name="T32" fmla="*/ 28 w 160"/>
              <a:gd name="T33" fmla="*/ 117 h 159"/>
              <a:gd name="T34" fmla="*/ 70 w 160"/>
              <a:gd name="T35" fmla="*/ 112 h 159"/>
              <a:gd name="T36" fmla="*/ 70 w 160"/>
              <a:gd name="T37" fmla="*/ 122 h 159"/>
              <a:gd name="T38" fmla="*/ 28 w 160"/>
              <a:gd name="T39" fmla="*/ 117 h 159"/>
              <a:gd name="T40" fmla="*/ 84 w 160"/>
              <a:gd name="T41" fmla="*/ 117 h 159"/>
              <a:gd name="T42" fmla="*/ 93 w 160"/>
              <a:gd name="T43" fmla="*/ 117 h 159"/>
              <a:gd name="T44" fmla="*/ 93 w 160"/>
              <a:gd name="T45" fmla="*/ 61 h 159"/>
              <a:gd name="T46" fmla="*/ 89 w 160"/>
              <a:gd name="T47" fmla="*/ 102 h 159"/>
              <a:gd name="T48" fmla="*/ 47 w 160"/>
              <a:gd name="T49" fmla="*/ 98 h 159"/>
              <a:gd name="T50" fmla="*/ 28 w 160"/>
              <a:gd name="T51" fmla="*/ 60 h 159"/>
              <a:gd name="T52" fmla="*/ 75 w 160"/>
              <a:gd name="T53" fmla="*/ 56 h 159"/>
              <a:gd name="T54" fmla="*/ 93 w 160"/>
              <a:gd name="T55" fmla="*/ 61 h 159"/>
              <a:gd name="T56" fmla="*/ 57 w 160"/>
              <a:gd name="T57" fmla="*/ 93 h 159"/>
              <a:gd name="T58" fmla="*/ 85 w 160"/>
              <a:gd name="T59" fmla="*/ 65 h 159"/>
              <a:gd name="T60" fmla="*/ 57 w 160"/>
              <a:gd name="T61" fmla="*/ 83 h 159"/>
              <a:gd name="T62" fmla="*/ 160 w 160"/>
              <a:gd name="T63" fmla="*/ 125 h 159"/>
              <a:gd name="T64" fmla="*/ 131 w 160"/>
              <a:gd name="T65" fmla="*/ 115 h 159"/>
              <a:gd name="T66" fmla="*/ 131 w 160"/>
              <a:gd name="T67" fmla="*/ 47 h 159"/>
              <a:gd name="T68" fmla="*/ 160 w 160"/>
              <a:gd name="T69" fmla="*/ 106 h 159"/>
              <a:gd name="T70" fmla="*/ 131 w 160"/>
              <a:gd name="T71" fmla="*/ 47 h 159"/>
              <a:gd name="T72" fmla="*/ 146 w 160"/>
              <a:gd name="T73" fmla="*/ 159 h 159"/>
              <a:gd name="T74" fmla="*/ 160 w 160"/>
              <a:gd name="T75" fmla="*/ 134 h 159"/>
              <a:gd name="T76" fmla="*/ 131 w 160"/>
              <a:gd name="T77" fmla="*/ 145 h 159"/>
              <a:gd name="T78" fmla="*/ 146 w 160"/>
              <a:gd name="T79" fmla="*/ 10 h 159"/>
              <a:gd name="T80" fmla="*/ 133 w 160"/>
              <a:gd name="T81" fmla="*/ 38 h 159"/>
              <a:gd name="T82" fmla="*/ 150 w 160"/>
              <a:gd name="T83" fmla="*/ 13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60" h="159">
                <a:moveTo>
                  <a:pt x="52" y="47"/>
                </a:moveTo>
                <a:cubicBezTo>
                  <a:pt x="44" y="47"/>
                  <a:pt x="37" y="53"/>
                  <a:pt x="37" y="61"/>
                </a:cubicBezTo>
                <a:cubicBezTo>
                  <a:pt x="37" y="67"/>
                  <a:pt x="41" y="72"/>
                  <a:pt x="47" y="74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58"/>
                  <a:pt x="49" y="56"/>
                  <a:pt x="52" y="56"/>
                </a:cubicBezTo>
                <a:cubicBezTo>
                  <a:pt x="65" y="56"/>
                  <a:pt x="65" y="56"/>
                  <a:pt x="65" y="56"/>
                </a:cubicBezTo>
                <a:cubicBezTo>
                  <a:pt x="62" y="50"/>
                  <a:pt x="57" y="47"/>
                  <a:pt x="52" y="47"/>
                </a:cubicBezTo>
                <a:close/>
                <a:moveTo>
                  <a:pt x="65" y="66"/>
                </a:moveTo>
                <a:cubicBezTo>
                  <a:pt x="56" y="66"/>
                  <a:pt x="56" y="66"/>
                  <a:pt x="56" y="66"/>
                </a:cubicBezTo>
                <a:cubicBezTo>
                  <a:pt x="56" y="74"/>
                  <a:pt x="56" y="74"/>
                  <a:pt x="56" y="74"/>
                </a:cubicBezTo>
                <a:cubicBezTo>
                  <a:pt x="60" y="72"/>
                  <a:pt x="63" y="69"/>
                  <a:pt x="65" y="66"/>
                </a:cubicBezTo>
                <a:close/>
                <a:moveTo>
                  <a:pt x="93" y="3"/>
                </a:moveTo>
                <a:cubicBezTo>
                  <a:pt x="93" y="28"/>
                  <a:pt x="93" y="28"/>
                  <a:pt x="93" y="28"/>
                </a:cubicBezTo>
                <a:cubicBezTo>
                  <a:pt x="118" y="28"/>
                  <a:pt x="118" y="28"/>
                  <a:pt x="118" y="28"/>
                </a:cubicBezTo>
                <a:lnTo>
                  <a:pt x="93" y="3"/>
                </a:lnTo>
                <a:close/>
                <a:moveTo>
                  <a:pt x="84" y="33"/>
                </a:moveTo>
                <a:cubicBezTo>
                  <a:pt x="84" y="0"/>
                  <a:pt x="84" y="0"/>
                  <a:pt x="84" y="0"/>
                </a:cubicBezTo>
                <a:cubicBezTo>
                  <a:pt x="5" y="0"/>
                  <a:pt x="5" y="0"/>
                  <a:pt x="5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155"/>
                  <a:pt x="0" y="155"/>
                  <a:pt x="0" y="155"/>
                </a:cubicBezTo>
                <a:cubicBezTo>
                  <a:pt x="0" y="158"/>
                  <a:pt x="2" y="159"/>
                  <a:pt x="5" y="159"/>
                </a:cubicBezTo>
                <a:cubicBezTo>
                  <a:pt x="116" y="159"/>
                  <a:pt x="116" y="159"/>
                  <a:pt x="116" y="159"/>
                </a:cubicBezTo>
                <a:cubicBezTo>
                  <a:pt x="119" y="159"/>
                  <a:pt x="121" y="158"/>
                  <a:pt x="121" y="155"/>
                </a:cubicBezTo>
                <a:cubicBezTo>
                  <a:pt x="121" y="37"/>
                  <a:pt x="121" y="37"/>
                  <a:pt x="121" y="37"/>
                </a:cubicBezTo>
                <a:cubicBezTo>
                  <a:pt x="89" y="37"/>
                  <a:pt x="89" y="37"/>
                  <a:pt x="89" y="37"/>
                </a:cubicBezTo>
                <a:cubicBezTo>
                  <a:pt x="86" y="37"/>
                  <a:pt x="84" y="35"/>
                  <a:pt x="84" y="33"/>
                </a:cubicBezTo>
                <a:close/>
                <a:moveTo>
                  <a:pt x="89" y="141"/>
                </a:moveTo>
                <a:cubicBezTo>
                  <a:pt x="33" y="141"/>
                  <a:pt x="33" y="141"/>
                  <a:pt x="33" y="141"/>
                </a:cubicBezTo>
                <a:cubicBezTo>
                  <a:pt x="30" y="141"/>
                  <a:pt x="28" y="139"/>
                  <a:pt x="28" y="136"/>
                </a:cubicBezTo>
                <a:cubicBezTo>
                  <a:pt x="28" y="133"/>
                  <a:pt x="30" y="131"/>
                  <a:pt x="33" y="131"/>
                </a:cubicBezTo>
                <a:cubicBezTo>
                  <a:pt x="89" y="131"/>
                  <a:pt x="89" y="131"/>
                  <a:pt x="89" y="131"/>
                </a:cubicBezTo>
                <a:cubicBezTo>
                  <a:pt x="91" y="131"/>
                  <a:pt x="93" y="133"/>
                  <a:pt x="93" y="136"/>
                </a:cubicBezTo>
                <a:cubicBezTo>
                  <a:pt x="93" y="138"/>
                  <a:pt x="91" y="141"/>
                  <a:pt x="89" y="141"/>
                </a:cubicBezTo>
                <a:close/>
                <a:moveTo>
                  <a:pt x="28" y="117"/>
                </a:moveTo>
                <a:cubicBezTo>
                  <a:pt x="28" y="115"/>
                  <a:pt x="30" y="112"/>
                  <a:pt x="33" y="112"/>
                </a:cubicBezTo>
                <a:cubicBezTo>
                  <a:pt x="70" y="112"/>
                  <a:pt x="70" y="112"/>
                  <a:pt x="70" y="112"/>
                </a:cubicBezTo>
                <a:cubicBezTo>
                  <a:pt x="73" y="112"/>
                  <a:pt x="75" y="115"/>
                  <a:pt x="75" y="117"/>
                </a:cubicBezTo>
                <a:cubicBezTo>
                  <a:pt x="75" y="120"/>
                  <a:pt x="73" y="122"/>
                  <a:pt x="70" y="122"/>
                </a:cubicBezTo>
                <a:cubicBezTo>
                  <a:pt x="33" y="122"/>
                  <a:pt x="33" y="122"/>
                  <a:pt x="33" y="122"/>
                </a:cubicBezTo>
                <a:cubicBezTo>
                  <a:pt x="30" y="122"/>
                  <a:pt x="28" y="120"/>
                  <a:pt x="28" y="117"/>
                </a:cubicBezTo>
                <a:close/>
                <a:moveTo>
                  <a:pt x="89" y="122"/>
                </a:moveTo>
                <a:cubicBezTo>
                  <a:pt x="86" y="122"/>
                  <a:pt x="84" y="120"/>
                  <a:pt x="84" y="117"/>
                </a:cubicBezTo>
                <a:cubicBezTo>
                  <a:pt x="84" y="115"/>
                  <a:pt x="86" y="112"/>
                  <a:pt x="89" y="112"/>
                </a:cubicBezTo>
                <a:cubicBezTo>
                  <a:pt x="91" y="112"/>
                  <a:pt x="93" y="115"/>
                  <a:pt x="93" y="117"/>
                </a:cubicBezTo>
                <a:cubicBezTo>
                  <a:pt x="93" y="120"/>
                  <a:pt x="91" y="122"/>
                  <a:pt x="89" y="122"/>
                </a:cubicBezTo>
                <a:close/>
                <a:moveTo>
                  <a:pt x="93" y="61"/>
                </a:moveTo>
                <a:cubicBezTo>
                  <a:pt x="93" y="98"/>
                  <a:pt x="93" y="98"/>
                  <a:pt x="93" y="98"/>
                </a:cubicBezTo>
                <a:cubicBezTo>
                  <a:pt x="93" y="100"/>
                  <a:pt x="91" y="102"/>
                  <a:pt x="89" y="102"/>
                </a:cubicBezTo>
                <a:cubicBezTo>
                  <a:pt x="52" y="102"/>
                  <a:pt x="52" y="102"/>
                  <a:pt x="52" y="102"/>
                </a:cubicBezTo>
                <a:cubicBezTo>
                  <a:pt x="49" y="102"/>
                  <a:pt x="47" y="100"/>
                  <a:pt x="47" y="98"/>
                </a:cubicBezTo>
                <a:cubicBezTo>
                  <a:pt x="47" y="83"/>
                  <a:pt x="47" y="83"/>
                  <a:pt x="47" y="83"/>
                </a:cubicBezTo>
                <a:cubicBezTo>
                  <a:pt x="37" y="81"/>
                  <a:pt x="28" y="72"/>
                  <a:pt x="28" y="60"/>
                </a:cubicBezTo>
                <a:cubicBezTo>
                  <a:pt x="28" y="47"/>
                  <a:pt x="39" y="37"/>
                  <a:pt x="52" y="37"/>
                </a:cubicBezTo>
                <a:cubicBezTo>
                  <a:pt x="63" y="37"/>
                  <a:pt x="73" y="45"/>
                  <a:pt x="75" y="56"/>
                </a:cubicBezTo>
                <a:cubicBezTo>
                  <a:pt x="89" y="56"/>
                  <a:pt x="89" y="56"/>
                  <a:pt x="89" y="56"/>
                </a:cubicBezTo>
                <a:cubicBezTo>
                  <a:pt x="91" y="56"/>
                  <a:pt x="93" y="58"/>
                  <a:pt x="93" y="61"/>
                </a:cubicBezTo>
                <a:close/>
                <a:moveTo>
                  <a:pt x="57" y="83"/>
                </a:moveTo>
                <a:cubicBezTo>
                  <a:pt x="57" y="93"/>
                  <a:pt x="57" y="93"/>
                  <a:pt x="57" y="93"/>
                </a:cubicBezTo>
                <a:cubicBezTo>
                  <a:pt x="85" y="93"/>
                  <a:pt x="85" y="93"/>
                  <a:pt x="85" y="93"/>
                </a:cubicBezTo>
                <a:cubicBezTo>
                  <a:pt x="85" y="65"/>
                  <a:pt x="85" y="65"/>
                  <a:pt x="85" y="65"/>
                </a:cubicBezTo>
                <a:cubicBezTo>
                  <a:pt x="75" y="65"/>
                  <a:pt x="75" y="65"/>
                  <a:pt x="75" y="65"/>
                </a:cubicBezTo>
                <a:cubicBezTo>
                  <a:pt x="73" y="74"/>
                  <a:pt x="66" y="81"/>
                  <a:pt x="57" y="83"/>
                </a:cubicBezTo>
                <a:close/>
                <a:moveTo>
                  <a:pt x="131" y="125"/>
                </a:moveTo>
                <a:cubicBezTo>
                  <a:pt x="160" y="125"/>
                  <a:pt x="160" y="125"/>
                  <a:pt x="160" y="125"/>
                </a:cubicBezTo>
                <a:cubicBezTo>
                  <a:pt x="160" y="115"/>
                  <a:pt x="160" y="115"/>
                  <a:pt x="160" y="115"/>
                </a:cubicBezTo>
                <a:cubicBezTo>
                  <a:pt x="131" y="115"/>
                  <a:pt x="131" y="115"/>
                  <a:pt x="131" y="115"/>
                </a:cubicBezTo>
                <a:lnTo>
                  <a:pt x="131" y="125"/>
                </a:lnTo>
                <a:close/>
                <a:moveTo>
                  <a:pt x="131" y="47"/>
                </a:moveTo>
                <a:cubicBezTo>
                  <a:pt x="131" y="106"/>
                  <a:pt x="131" y="106"/>
                  <a:pt x="131" y="106"/>
                </a:cubicBezTo>
                <a:cubicBezTo>
                  <a:pt x="160" y="106"/>
                  <a:pt x="160" y="106"/>
                  <a:pt x="160" y="106"/>
                </a:cubicBezTo>
                <a:cubicBezTo>
                  <a:pt x="160" y="47"/>
                  <a:pt x="160" y="47"/>
                  <a:pt x="160" y="47"/>
                </a:cubicBezTo>
                <a:lnTo>
                  <a:pt x="131" y="47"/>
                </a:lnTo>
                <a:close/>
                <a:moveTo>
                  <a:pt x="131" y="145"/>
                </a:moveTo>
                <a:cubicBezTo>
                  <a:pt x="131" y="153"/>
                  <a:pt x="138" y="159"/>
                  <a:pt x="146" y="159"/>
                </a:cubicBezTo>
                <a:cubicBezTo>
                  <a:pt x="154" y="159"/>
                  <a:pt x="160" y="153"/>
                  <a:pt x="160" y="145"/>
                </a:cubicBezTo>
                <a:cubicBezTo>
                  <a:pt x="160" y="134"/>
                  <a:pt x="160" y="134"/>
                  <a:pt x="160" y="134"/>
                </a:cubicBezTo>
                <a:cubicBezTo>
                  <a:pt x="131" y="134"/>
                  <a:pt x="131" y="134"/>
                  <a:pt x="131" y="134"/>
                </a:cubicBezTo>
                <a:lnTo>
                  <a:pt x="131" y="145"/>
                </a:lnTo>
                <a:close/>
                <a:moveTo>
                  <a:pt x="150" y="13"/>
                </a:moveTo>
                <a:cubicBezTo>
                  <a:pt x="149" y="11"/>
                  <a:pt x="147" y="10"/>
                  <a:pt x="146" y="10"/>
                </a:cubicBezTo>
                <a:cubicBezTo>
                  <a:pt x="144" y="10"/>
                  <a:pt x="142" y="11"/>
                  <a:pt x="141" y="13"/>
                </a:cubicBezTo>
                <a:cubicBezTo>
                  <a:pt x="133" y="38"/>
                  <a:pt x="133" y="38"/>
                  <a:pt x="133" y="38"/>
                </a:cubicBezTo>
                <a:cubicBezTo>
                  <a:pt x="158" y="38"/>
                  <a:pt x="158" y="38"/>
                  <a:pt x="158" y="38"/>
                </a:cubicBezTo>
                <a:lnTo>
                  <a:pt x="150" y="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Freeform 175">
            <a:extLst>
              <a:ext uri="{FF2B5EF4-FFF2-40B4-BE49-F238E27FC236}">
                <a16:creationId xmlns:a16="http://schemas.microsoft.com/office/drawing/2014/main" id="{2C4D328C-E961-8A21-0945-D16DBE560B46}"/>
              </a:ext>
            </a:extLst>
          </p:cNvPr>
          <p:cNvSpPr>
            <a:spLocks noEditPoints="1"/>
          </p:cNvSpPr>
          <p:nvPr/>
        </p:nvSpPr>
        <p:spPr bwMode="auto">
          <a:xfrm>
            <a:off x="4294122" y="3771517"/>
            <a:ext cx="486041" cy="422249"/>
          </a:xfrm>
          <a:custGeom>
            <a:avLst/>
            <a:gdLst>
              <a:gd name="T0" fmla="*/ 148 w 160"/>
              <a:gd name="T1" fmla="*/ 0 h 139"/>
              <a:gd name="T2" fmla="*/ 12 w 160"/>
              <a:gd name="T3" fmla="*/ 0 h 139"/>
              <a:gd name="T4" fmla="*/ 0 w 160"/>
              <a:gd name="T5" fmla="*/ 13 h 139"/>
              <a:gd name="T6" fmla="*/ 0 w 160"/>
              <a:gd name="T7" fmla="*/ 104 h 139"/>
              <a:gd name="T8" fmla="*/ 12 w 160"/>
              <a:gd name="T9" fmla="*/ 117 h 139"/>
              <a:gd name="T10" fmla="*/ 148 w 160"/>
              <a:gd name="T11" fmla="*/ 117 h 139"/>
              <a:gd name="T12" fmla="*/ 160 w 160"/>
              <a:gd name="T13" fmla="*/ 104 h 139"/>
              <a:gd name="T14" fmla="*/ 160 w 160"/>
              <a:gd name="T15" fmla="*/ 13 h 139"/>
              <a:gd name="T16" fmla="*/ 148 w 160"/>
              <a:gd name="T17" fmla="*/ 0 h 139"/>
              <a:gd name="T18" fmla="*/ 149 w 160"/>
              <a:gd name="T19" fmla="*/ 104 h 139"/>
              <a:gd name="T20" fmla="*/ 148 w 160"/>
              <a:gd name="T21" fmla="*/ 106 h 139"/>
              <a:gd name="T22" fmla="*/ 12 w 160"/>
              <a:gd name="T23" fmla="*/ 106 h 139"/>
              <a:gd name="T24" fmla="*/ 11 w 160"/>
              <a:gd name="T25" fmla="*/ 104 h 139"/>
              <a:gd name="T26" fmla="*/ 11 w 160"/>
              <a:gd name="T27" fmla="*/ 13 h 139"/>
              <a:gd name="T28" fmla="*/ 12 w 160"/>
              <a:gd name="T29" fmla="*/ 10 h 139"/>
              <a:gd name="T30" fmla="*/ 148 w 160"/>
              <a:gd name="T31" fmla="*/ 10 h 139"/>
              <a:gd name="T32" fmla="*/ 149 w 160"/>
              <a:gd name="T33" fmla="*/ 13 h 139"/>
              <a:gd name="T34" fmla="*/ 149 w 160"/>
              <a:gd name="T35" fmla="*/ 104 h 139"/>
              <a:gd name="T36" fmla="*/ 152 w 160"/>
              <a:gd name="T37" fmla="*/ 121 h 139"/>
              <a:gd name="T38" fmla="*/ 8 w 160"/>
              <a:gd name="T39" fmla="*/ 121 h 139"/>
              <a:gd name="T40" fmla="*/ 0 w 160"/>
              <a:gd name="T41" fmla="*/ 129 h 139"/>
              <a:gd name="T42" fmla="*/ 8 w 160"/>
              <a:gd name="T43" fmla="*/ 139 h 139"/>
              <a:gd name="T44" fmla="*/ 152 w 160"/>
              <a:gd name="T45" fmla="*/ 139 h 139"/>
              <a:gd name="T46" fmla="*/ 160 w 160"/>
              <a:gd name="T47" fmla="*/ 129 h 139"/>
              <a:gd name="T48" fmla="*/ 152 w 160"/>
              <a:gd name="T49" fmla="*/ 121 h 139"/>
              <a:gd name="T50" fmla="*/ 80 w 160"/>
              <a:gd name="T51" fmla="*/ 21 h 139"/>
              <a:gd name="T52" fmla="*/ 46 w 160"/>
              <a:gd name="T53" fmla="*/ 58 h 139"/>
              <a:gd name="T54" fmla="*/ 80 w 160"/>
              <a:gd name="T55" fmla="*/ 96 h 139"/>
              <a:gd name="T56" fmla="*/ 115 w 160"/>
              <a:gd name="T57" fmla="*/ 58 h 139"/>
              <a:gd name="T58" fmla="*/ 80 w 160"/>
              <a:gd name="T59" fmla="*/ 21 h 139"/>
              <a:gd name="T60" fmla="*/ 82 w 160"/>
              <a:gd name="T61" fmla="*/ 78 h 139"/>
              <a:gd name="T62" fmla="*/ 82 w 160"/>
              <a:gd name="T63" fmla="*/ 81 h 139"/>
              <a:gd name="T64" fmla="*/ 80 w 160"/>
              <a:gd name="T65" fmla="*/ 83 h 139"/>
              <a:gd name="T66" fmla="*/ 78 w 160"/>
              <a:gd name="T67" fmla="*/ 81 h 139"/>
              <a:gd name="T68" fmla="*/ 78 w 160"/>
              <a:gd name="T69" fmla="*/ 78 h 139"/>
              <a:gd name="T70" fmla="*/ 70 w 160"/>
              <a:gd name="T71" fmla="*/ 77 h 139"/>
              <a:gd name="T72" fmla="*/ 68 w 160"/>
              <a:gd name="T73" fmla="*/ 73 h 139"/>
              <a:gd name="T74" fmla="*/ 68 w 160"/>
              <a:gd name="T75" fmla="*/ 71 h 139"/>
              <a:gd name="T76" fmla="*/ 70 w 160"/>
              <a:gd name="T77" fmla="*/ 70 h 139"/>
              <a:gd name="T78" fmla="*/ 73 w 160"/>
              <a:gd name="T79" fmla="*/ 70 h 139"/>
              <a:gd name="T80" fmla="*/ 79 w 160"/>
              <a:gd name="T81" fmla="*/ 71 h 139"/>
              <a:gd name="T82" fmla="*/ 84 w 160"/>
              <a:gd name="T83" fmla="*/ 68 h 139"/>
              <a:gd name="T84" fmla="*/ 78 w 160"/>
              <a:gd name="T85" fmla="*/ 61 h 139"/>
              <a:gd name="T86" fmla="*/ 68 w 160"/>
              <a:gd name="T87" fmla="*/ 50 h 139"/>
              <a:gd name="T88" fmla="*/ 78 w 160"/>
              <a:gd name="T89" fmla="*/ 40 h 139"/>
              <a:gd name="T90" fmla="*/ 78 w 160"/>
              <a:gd name="T91" fmla="*/ 36 h 139"/>
              <a:gd name="T92" fmla="*/ 80 w 160"/>
              <a:gd name="T93" fmla="*/ 33 h 139"/>
              <a:gd name="T94" fmla="*/ 82 w 160"/>
              <a:gd name="T95" fmla="*/ 36 h 139"/>
              <a:gd name="T96" fmla="*/ 82 w 160"/>
              <a:gd name="T97" fmla="*/ 39 h 139"/>
              <a:gd name="T98" fmla="*/ 89 w 160"/>
              <a:gd name="T99" fmla="*/ 40 h 139"/>
              <a:gd name="T100" fmla="*/ 91 w 160"/>
              <a:gd name="T101" fmla="*/ 44 h 139"/>
              <a:gd name="T102" fmla="*/ 89 w 160"/>
              <a:gd name="T103" fmla="*/ 46 h 139"/>
              <a:gd name="T104" fmla="*/ 86 w 160"/>
              <a:gd name="T105" fmla="*/ 46 h 139"/>
              <a:gd name="T106" fmla="*/ 81 w 160"/>
              <a:gd name="T107" fmla="*/ 45 h 139"/>
              <a:gd name="T108" fmla="*/ 76 w 160"/>
              <a:gd name="T109" fmla="*/ 49 h 139"/>
              <a:gd name="T110" fmla="*/ 84 w 160"/>
              <a:gd name="T111" fmla="*/ 54 h 139"/>
              <a:gd name="T112" fmla="*/ 93 w 160"/>
              <a:gd name="T113" fmla="*/ 66 h 139"/>
              <a:gd name="T114" fmla="*/ 82 w 160"/>
              <a:gd name="T115" fmla="*/ 78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60" h="139">
                <a:moveTo>
                  <a:pt x="148" y="0"/>
                </a:moveTo>
                <a:cubicBezTo>
                  <a:pt x="12" y="0"/>
                  <a:pt x="12" y="0"/>
                  <a:pt x="12" y="0"/>
                </a:cubicBezTo>
                <a:cubicBezTo>
                  <a:pt x="6" y="0"/>
                  <a:pt x="0" y="5"/>
                  <a:pt x="0" y="13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11"/>
                  <a:pt x="6" y="117"/>
                  <a:pt x="12" y="117"/>
                </a:cubicBezTo>
                <a:cubicBezTo>
                  <a:pt x="148" y="117"/>
                  <a:pt x="148" y="117"/>
                  <a:pt x="148" y="117"/>
                </a:cubicBezTo>
                <a:cubicBezTo>
                  <a:pt x="155" y="117"/>
                  <a:pt x="160" y="111"/>
                  <a:pt x="160" y="104"/>
                </a:cubicBezTo>
                <a:cubicBezTo>
                  <a:pt x="160" y="13"/>
                  <a:pt x="160" y="13"/>
                  <a:pt x="160" y="13"/>
                </a:cubicBezTo>
                <a:cubicBezTo>
                  <a:pt x="160" y="5"/>
                  <a:pt x="155" y="0"/>
                  <a:pt x="148" y="0"/>
                </a:cubicBezTo>
                <a:close/>
                <a:moveTo>
                  <a:pt x="149" y="104"/>
                </a:moveTo>
                <a:cubicBezTo>
                  <a:pt x="149" y="104"/>
                  <a:pt x="149" y="106"/>
                  <a:pt x="148" y="106"/>
                </a:cubicBezTo>
                <a:cubicBezTo>
                  <a:pt x="12" y="106"/>
                  <a:pt x="12" y="106"/>
                  <a:pt x="12" y="106"/>
                </a:cubicBezTo>
                <a:cubicBezTo>
                  <a:pt x="11" y="106"/>
                  <a:pt x="11" y="104"/>
                  <a:pt x="11" y="104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2"/>
                  <a:pt x="11" y="10"/>
                  <a:pt x="12" y="10"/>
                </a:cubicBezTo>
                <a:cubicBezTo>
                  <a:pt x="148" y="10"/>
                  <a:pt x="148" y="10"/>
                  <a:pt x="148" y="10"/>
                </a:cubicBezTo>
                <a:cubicBezTo>
                  <a:pt x="149" y="10"/>
                  <a:pt x="149" y="12"/>
                  <a:pt x="149" y="13"/>
                </a:cubicBezTo>
                <a:cubicBezTo>
                  <a:pt x="149" y="104"/>
                  <a:pt x="149" y="104"/>
                  <a:pt x="149" y="104"/>
                </a:cubicBezTo>
                <a:close/>
                <a:moveTo>
                  <a:pt x="152" y="121"/>
                </a:moveTo>
                <a:cubicBezTo>
                  <a:pt x="8" y="121"/>
                  <a:pt x="8" y="121"/>
                  <a:pt x="8" y="121"/>
                </a:cubicBezTo>
                <a:cubicBezTo>
                  <a:pt x="4" y="121"/>
                  <a:pt x="0" y="125"/>
                  <a:pt x="0" y="129"/>
                </a:cubicBezTo>
                <a:cubicBezTo>
                  <a:pt x="0" y="135"/>
                  <a:pt x="4" y="139"/>
                  <a:pt x="8" y="139"/>
                </a:cubicBezTo>
                <a:cubicBezTo>
                  <a:pt x="152" y="139"/>
                  <a:pt x="152" y="139"/>
                  <a:pt x="152" y="139"/>
                </a:cubicBezTo>
                <a:cubicBezTo>
                  <a:pt x="157" y="139"/>
                  <a:pt x="160" y="135"/>
                  <a:pt x="160" y="129"/>
                </a:cubicBezTo>
                <a:cubicBezTo>
                  <a:pt x="160" y="125"/>
                  <a:pt x="157" y="121"/>
                  <a:pt x="152" y="121"/>
                </a:cubicBezTo>
                <a:close/>
                <a:moveTo>
                  <a:pt x="80" y="21"/>
                </a:moveTo>
                <a:cubicBezTo>
                  <a:pt x="60" y="21"/>
                  <a:pt x="46" y="37"/>
                  <a:pt x="46" y="58"/>
                </a:cubicBezTo>
                <a:cubicBezTo>
                  <a:pt x="46" y="79"/>
                  <a:pt x="60" y="96"/>
                  <a:pt x="80" y="96"/>
                </a:cubicBezTo>
                <a:cubicBezTo>
                  <a:pt x="99" y="96"/>
                  <a:pt x="115" y="79"/>
                  <a:pt x="115" y="58"/>
                </a:cubicBezTo>
                <a:cubicBezTo>
                  <a:pt x="115" y="37"/>
                  <a:pt x="99" y="21"/>
                  <a:pt x="80" y="21"/>
                </a:cubicBezTo>
                <a:close/>
                <a:moveTo>
                  <a:pt x="82" y="78"/>
                </a:moveTo>
                <a:cubicBezTo>
                  <a:pt x="82" y="81"/>
                  <a:pt x="82" y="81"/>
                  <a:pt x="82" y="81"/>
                </a:cubicBezTo>
                <a:cubicBezTo>
                  <a:pt x="82" y="82"/>
                  <a:pt x="81" y="83"/>
                  <a:pt x="80" y="83"/>
                </a:cubicBezTo>
                <a:cubicBezTo>
                  <a:pt x="79" y="83"/>
                  <a:pt x="78" y="82"/>
                  <a:pt x="78" y="81"/>
                </a:cubicBezTo>
                <a:cubicBezTo>
                  <a:pt x="78" y="78"/>
                  <a:pt x="78" y="78"/>
                  <a:pt x="78" y="78"/>
                </a:cubicBezTo>
                <a:cubicBezTo>
                  <a:pt x="75" y="78"/>
                  <a:pt x="73" y="77"/>
                  <a:pt x="70" y="77"/>
                </a:cubicBezTo>
                <a:cubicBezTo>
                  <a:pt x="69" y="75"/>
                  <a:pt x="68" y="74"/>
                  <a:pt x="68" y="73"/>
                </a:cubicBezTo>
                <a:cubicBezTo>
                  <a:pt x="68" y="71"/>
                  <a:pt x="68" y="71"/>
                  <a:pt x="68" y="71"/>
                </a:cubicBezTo>
                <a:cubicBezTo>
                  <a:pt x="68" y="71"/>
                  <a:pt x="69" y="70"/>
                  <a:pt x="70" y="70"/>
                </a:cubicBezTo>
                <a:cubicBezTo>
                  <a:pt x="70" y="69"/>
                  <a:pt x="71" y="69"/>
                  <a:pt x="73" y="70"/>
                </a:cubicBezTo>
                <a:cubicBezTo>
                  <a:pt x="74" y="70"/>
                  <a:pt x="76" y="71"/>
                  <a:pt x="79" y="71"/>
                </a:cubicBezTo>
                <a:cubicBezTo>
                  <a:pt x="81" y="71"/>
                  <a:pt x="84" y="69"/>
                  <a:pt x="84" y="68"/>
                </a:cubicBezTo>
                <a:cubicBezTo>
                  <a:pt x="84" y="65"/>
                  <a:pt x="82" y="64"/>
                  <a:pt x="78" y="61"/>
                </a:cubicBezTo>
                <a:cubicBezTo>
                  <a:pt x="71" y="60"/>
                  <a:pt x="68" y="56"/>
                  <a:pt x="68" y="50"/>
                </a:cubicBezTo>
                <a:cubicBezTo>
                  <a:pt x="68" y="45"/>
                  <a:pt x="71" y="41"/>
                  <a:pt x="78" y="40"/>
                </a:cubicBezTo>
                <a:cubicBezTo>
                  <a:pt x="78" y="36"/>
                  <a:pt x="78" y="36"/>
                  <a:pt x="78" y="36"/>
                </a:cubicBezTo>
                <a:cubicBezTo>
                  <a:pt x="78" y="35"/>
                  <a:pt x="79" y="33"/>
                  <a:pt x="80" y="33"/>
                </a:cubicBezTo>
                <a:cubicBezTo>
                  <a:pt x="81" y="33"/>
                  <a:pt x="82" y="35"/>
                  <a:pt x="82" y="36"/>
                </a:cubicBezTo>
                <a:cubicBezTo>
                  <a:pt x="82" y="39"/>
                  <a:pt x="82" y="39"/>
                  <a:pt x="82" y="39"/>
                </a:cubicBezTo>
                <a:cubicBezTo>
                  <a:pt x="85" y="39"/>
                  <a:pt x="87" y="40"/>
                  <a:pt x="89" y="40"/>
                </a:cubicBezTo>
                <a:cubicBezTo>
                  <a:pt x="90" y="40"/>
                  <a:pt x="91" y="43"/>
                  <a:pt x="91" y="44"/>
                </a:cubicBezTo>
                <a:cubicBezTo>
                  <a:pt x="90" y="45"/>
                  <a:pt x="90" y="46"/>
                  <a:pt x="89" y="46"/>
                </a:cubicBezTo>
                <a:cubicBezTo>
                  <a:pt x="89" y="46"/>
                  <a:pt x="87" y="46"/>
                  <a:pt x="86" y="46"/>
                </a:cubicBezTo>
                <a:cubicBezTo>
                  <a:pt x="85" y="46"/>
                  <a:pt x="84" y="45"/>
                  <a:pt x="81" y="45"/>
                </a:cubicBezTo>
                <a:cubicBezTo>
                  <a:pt x="78" y="45"/>
                  <a:pt x="76" y="48"/>
                  <a:pt x="76" y="49"/>
                </a:cubicBezTo>
                <a:cubicBezTo>
                  <a:pt x="76" y="52"/>
                  <a:pt x="79" y="53"/>
                  <a:pt x="84" y="54"/>
                </a:cubicBezTo>
                <a:cubicBezTo>
                  <a:pt x="90" y="57"/>
                  <a:pt x="93" y="61"/>
                  <a:pt x="93" y="66"/>
                </a:cubicBezTo>
                <a:cubicBezTo>
                  <a:pt x="93" y="71"/>
                  <a:pt x="90" y="77"/>
                  <a:pt x="82" y="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Freeform 63">
            <a:extLst>
              <a:ext uri="{FF2B5EF4-FFF2-40B4-BE49-F238E27FC236}">
                <a16:creationId xmlns:a16="http://schemas.microsoft.com/office/drawing/2014/main" id="{647A2306-6AA3-74C7-AF40-1A546A809636}"/>
              </a:ext>
            </a:extLst>
          </p:cNvPr>
          <p:cNvSpPr>
            <a:spLocks noEditPoints="1"/>
          </p:cNvSpPr>
          <p:nvPr/>
        </p:nvSpPr>
        <p:spPr bwMode="auto">
          <a:xfrm>
            <a:off x="4298518" y="5414437"/>
            <a:ext cx="489563" cy="422248"/>
          </a:xfrm>
          <a:custGeom>
            <a:avLst/>
            <a:gdLst>
              <a:gd name="T0" fmla="*/ 23 w 160"/>
              <a:gd name="T1" fmla="*/ 26 h 138"/>
              <a:gd name="T2" fmla="*/ 51 w 160"/>
              <a:gd name="T3" fmla="*/ 35 h 138"/>
              <a:gd name="T4" fmla="*/ 83 w 160"/>
              <a:gd name="T5" fmla="*/ 35 h 138"/>
              <a:gd name="T6" fmla="*/ 160 w 160"/>
              <a:gd name="T7" fmla="*/ 18 h 138"/>
              <a:gd name="T8" fmla="*/ 158 w 160"/>
              <a:gd name="T9" fmla="*/ 8 h 138"/>
              <a:gd name="T10" fmla="*/ 158 w 160"/>
              <a:gd name="T11" fmla="*/ 8 h 138"/>
              <a:gd name="T12" fmla="*/ 108 w 160"/>
              <a:gd name="T13" fmla="*/ 0 h 138"/>
              <a:gd name="T14" fmla="*/ 88 w 160"/>
              <a:gd name="T15" fmla="*/ 1 h 138"/>
              <a:gd name="T16" fmla="*/ 22 w 160"/>
              <a:gd name="T17" fmla="*/ 15 h 138"/>
              <a:gd name="T18" fmla="*/ 1 w 160"/>
              <a:gd name="T19" fmla="*/ 29 h 138"/>
              <a:gd name="T20" fmla="*/ 2 w 160"/>
              <a:gd name="T21" fmla="*/ 45 h 138"/>
              <a:gd name="T22" fmla="*/ 8 w 160"/>
              <a:gd name="T23" fmla="*/ 52 h 138"/>
              <a:gd name="T24" fmla="*/ 1 w 160"/>
              <a:gd name="T25" fmla="*/ 61 h 138"/>
              <a:gd name="T26" fmla="*/ 2 w 160"/>
              <a:gd name="T27" fmla="*/ 78 h 138"/>
              <a:gd name="T28" fmla="*/ 8 w 160"/>
              <a:gd name="T29" fmla="*/ 83 h 138"/>
              <a:gd name="T30" fmla="*/ 1 w 160"/>
              <a:gd name="T31" fmla="*/ 94 h 138"/>
              <a:gd name="T32" fmla="*/ 2 w 160"/>
              <a:gd name="T33" fmla="*/ 109 h 138"/>
              <a:gd name="T34" fmla="*/ 14 w 160"/>
              <a:gd name="T35" fmla="*/ 120 h 138"/>
              <a:gd name="T36" fmla="*/ 61 w 160"/>
              <a:gd name="T37" fmla="*/ 136 h 138"/>
              <a:gd name="T38" fmla="*/ 72 w 160"/>
              <a:gd name="T39" fmla="*/ 136 h 138"/>
              <a:gd name="T40" fmla="*/ 156 w 160"/>
              <a:gd name="T41" fmla="*/ 116 h 138"/>
              <a:gd name="T42" fmla="*/ 155 w 160"/>
              <a:gd name="T43" fmla="*/ 111 h 138"/>
              <a:gd name="T44" fmla="*/ 149 w 160"/>
              <a:gd name="T45" fmla="*/ 106 h 138"/>
              <a:gd name="T46" fmla="*/ 72 w 160"/>
              <a:gd name="T47" fmla="*/ 126 h 138"/>
              <a:gd name="T48" fmla="*/ 63 w 160"/>
              <a:gd name="T49" fmla="*/ 126 h 138"/>
              <a:gd name="T50" fmla="*/ 17 w 160"/>
              <a:gd name="T51" fmla="*/ 109 h 138"/>
              <a:gd name="T52" fmla="*/ 11 w 160"/>
              <a:gd name="T53" fmla="*/ 105 h 138"/>
              <a:gd name="T54" fmla="*/ 11 w 160"/>
              <a:gd name="T55" fmla="*/ 97 h 138"/>
              <a:gd name="T56" fmla="*/ 23 w 160"/>
              <a:gd name="T57" fmla="*/ 90 h 138"/>
              <a:gd name="T58" fmla="*/ 61 w 160"/>
              <a:gd name="T59" fmla="*/ 104 h 138"/>
              <a:gd name="T60" fmla="*/ 72 w 160"/>
              <a:gd name="T61" fmla="*/ 104 h 138"/>
              <a:gd name="T62" fmla="*/ 156 w 160"/>
              <a:gd name="T63" fmla="*/ 83 h 138"/>
              <a:gd name="T64" fmla="*/ 155 w 160"/>
              <a:gd name="T65" fmla="*/ 78 h 138"/>
              <a:gd name="T66" fmla="*/ 149 w 160"/>
              <a:gd name="T67" fmla="*/ 75 h 138"/>
              <a:gd name="T68" fmla="*/ 72 w 160"/>
              <a:gd name="T69" fmla="*/ 93 h 138"/>
              <a:gd name="T70" fmla="*/ 63 w 160"/>
              <a:gd name="T71" fmla="*/ 93 h 138"/>
              <a:gd name="T72" fmla="*/ 17 w 160"/>
              <a:gd name="T73" fmla="*/ 78 h 138"/>
              <a:gd name="T74" fmla="*/ 11 w 160"/>
              <a:gd name="T75" fmla="*/ 72 h 138"/>
              <a:gd name="T76" fmla="*/ 11 w 160"/>
              <a:gd name="T77" fmla="*/ 64 h 138"/>
              <a:gd name="T78" fmla="*/ 23 w 160"/>
              <a:gd name="T79" fmla="*/ 57 h 138"/>
              <a:gd name="T80" fmla="*/ 63 w 160"/>
              <a:gd name="T81" fmla="*/ 71 h 138"/>
              <a:gd name="T82" fmla="*/ 72 w 160"/>
              <a:gd name="T83" fmla="*/ 72 h 138"/>
              <a:gd name="T84" fmla="*/ 156 w 160"/>
              <a:gd name="T85" fmla="*/ 52 h 138"/>
              <a:gd name="T86" fmla="*/ 155 w 160"/>
              <a:gd name="T87" fmla="*/ 46 h 138"/>
              <a:gd name="T88" fmla="*/ 149 w 160"/>
              <a:gd name="T89" fmla="*/ 42 h 138"/>
              <a:gd name="T90" fmla="*/ 73 w 160"/>
              <a:gd name="T91" fmla="*/ 61 h 138"/>
              <a:gd name="T92" fmla="*/ 63 w 160"/>
              <a:gd name="T93" fmla="*/ 60 h 138"/>
              <a:gd name="T94" fmla="*/ 18 w 160"/>
              <a:gd name="T95" fmla="*/ 45 h 138"/>
              <a:gd name="T96" fmla="*/ 11 w 160"/>
              <a:gd name="T97" fmla="*/ 40 h 138"/>
              <a:gd name="T98" fmla="*/ 11 w 160"/>
              <a:gd name="T99" fmla="*/ 33 h 138"/>
              <a:gd name="T100" fmla="*/ 23 w 160"/>
              <a:gd name="T101" fmla="*/ 26 h 138"/>
              <a:gd name="T102" fmla="*/ 23 w 160"/>
              <a:gd name="T103" fmla="*/ 26 h 138"/>
              <a:gd name="T104" fmla="*/ 23 w 160"/>
              <a:gd name="T105" fmla="*/ 26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60" h="138">
                <a:moveTo>
                  <a:pt x="23" y="26"/>
                </a:moveTo>
                <a:cubicBezTo>
                  <a:pt x="51" y="35"/>
                  <a:pt x="51" y="35"/>
                  <a:pt x="51" y="35"/>
                </a:cubicBezTo>
                <a:cubicBezTo>
                  <a:pt x="53" y="37"/>
                  <a:pt x="64" y="41"/>
                  <a:pt x="83" y="35"/>
                </a:cubicBezTo>
                <a:cubicBezTo>
                  <a:pt x="108" y="29"/>
                  <a:pt x="159" y="18"/>
                  <a:pt x="160" y="18"/>
                </a:cubicBezTo>
                <a:cubicBezTo>
                  <a:pt x="158" y="8"/>
                  <a:pt x="158" y="8"/>
                  <a:pt x="158" y="8"/>
                </a:cubicBezTo>
                <a:cubicBezTo>
                  <a:pt x="158" y="8"/>
                  <a:pt x="158" y="8"/>
                  <a:pt x="158" y="8"/>
                </a:cubicBezTo>
                <a:cubicBezTo>
                  <a:pt x="108" y="0"/>
                  <a:pt x="108" y="0"/>
                  <a:pt x="108" y="0"/>
                </a:cubicBezTo>
                <a:cubicBezTo>
                  <a:pt x="103" y="0"/>
                  <a:pt x="94" y="0"/>
                  <a:pt x="88" y="1"/>
                </a:cubicBezTo>
                <a:cubicBezTo>
                  <a:pt x="22" y="15"/>
                  <a:pt x="22" y="15"/>
                  <a:pt x="22" y="15"/>
                </a:cubicBezTo>
                <a:cubicBezTo>
                  <a:pt x="13" y="14"/>
                  <a:pt x="5" y="19"/>
                  <a:pt x="1" y="29"/>
                </a:cubicBezTo>
                <a:cubicBezTo>
                  <a:pt x="0" y="34"/>
                  <a:pt x="1" y="40"/>
                  <a:pt x="2" y="45"/>
                </a:cubicBezTo>
                <a:cubicBezTo>
                  <a:pt x="4" y="48"/>
                  <a:pt x="6" y="49"/>
                  <a:pt x="8" y="52"/>
                </a:cubicBezTo>
                <a:cubicBezTo>
                  <a:pt x="5" y="53"/>
                  <a:pt x="2" y="57"/>
                  <a:pt x="1" y="61"/>
                </a:cubicBezTo>
                <a:cubicBezTo>
                  <a:pt x="0" y="67"/>
                  <a:pt x="0" y="72"/>
                  <a:pt x="2" y="78"/>
                </a:cubicBezTo>
                <a:cubicBezTo>
                  <a:pt x="4" y="79"/>
                  <a:pt x="5" y="82"/>
                  <a:pt x="8" y="83"/>
                </a:cubicBezTo>
                <a:cubicBezTo>
                  <a:pt x="5" y="86"/>
                  <a:pt x="2" y="90"/>
                  <a:pt x="1" y="94"/>
                </a:cubicBezTo>
                <a:cubicBezTo>
                  <a:pt x="0" y="100"/>
                  <a:pt x="0" y="105"/>
                  <a:pt x="2" y="109"/>
                </a:cubicBezTo>
                <a:cubicBezTo>
                  <a:pt x="5" y="115"/>
                  <a:pt x="9" y="119"/>
                  <a:pt x="14" y="120"/>
                </a:cubicBezTo>
                <a:cubicBezTo>
                  <a:pt x="61" y="136"/>
                  <a:pt x="61" y="136"/>
                  <a:pt x="61" y="136"/>
                </a:cubicBezTo>
                <a:cubicBezTo>
                  <a:pt x="64" y="138"/>
                  <a:pt x="69" y="138"/>
                  <a:pt x="72" y="136"/>
                </a:cubicBezTo>
                <a:cubicBezTo>
                  <a:pt x="156" y="116"/>
                  <a:pt x="156" y="116"/>
                  <a:pt x="156" y="116"/>
                </a:cubicBezTo>
                <a:cubicBezTo>
                  <a:pt x="156" y="116"/>
                  <a:pt x="155" y="113"/>
                  <a:pt x="155" y="111"/>
                </a:cubicBezTo>
                <a:cubicBezTo>
                  <a:pt x="154" y="108"/>
                  <a:pt x="151" y="106"/>
                  <a:pt x="149" y="106"/>
                </a:cubicBezTo>
                <a:cubicBezTo>
                  <a:pt x="72" y="126"/>
                  <a:pt x="72" y="126"/>
                  <a:pt x="72" y="126"/>
                </a:cubicBezTo>
                <a:cubicBezTo>
                  <a:pt x="69" y="127"/>
                  <a:pt x="65" y="126"/>
                  <a:pt x="63" y="126"/>
                </a:cubicBezTo>
                <a:cubicBezTo>
                  <a:pt x="17" y="109"/>
                  <a:pt x="17" y="109"/>
                  <a:pt x="17" y="109"/>
                </a:cubicBezTo>
                <a:cubicBezTo>
                  <a:pt x="14" y="109"/>
                  <a:pt x="13" y="108"/>
                  <a:pt x="11" y="105"/>
                </a:cubicBezTo>
                <a:cubicBezTo>
                  <a:pt x="10" y="102"/>
                  <a:pt x="10" y="100"/>
                  <a:pt x="11" y="97"/>
                </a:cubicBezTo>
                <a:cubicBezTo>
                  <a:pt x="13" y="91"/>
                  <a:pt x="18" y="89"/>
                  <a:pt x="23" y="90"/>
                </a:cubicBezTo>
                <a:cubicBezTo>
                  <a:pt x="23" y="90"/>
                  <a:pt x="51" y="100"/>
                  <a:pt x="61" y="104"/>
                </a:cubicBezTo>
                <a:cubicBezTo>
                  <a:pt x="64" y="105"/>
                  <a:pt x="69" y="105"/>
                  <a:pt x="72" y="104"/>
                </a:cubicBezTo>
                <a:cubicBezTo>
                  <a:pt x="156" y="83"/>
                  <a:pt x="156" y="83"/>
                  <a:pt x="156" y="83"/>
                </a:cubicBezTo>
                <a:cubicBezTo>
                  <a:pt x="156" y="83"/>
                  <a:pt x="155" y="82"/>
                  <a:pt x="155" y="78"/>
                </a:cubicBezTo>
                <a:cubicBezTo>
                  <a:pt x="154" y="75"/>
                  <a:pt x="151" y="74"/>
                  <a:pt x="149" y="75"/>
                </a:cubicBezTo>
                <a:cubicBezTo>
                  <a:pt x="72" y="93"/>
                  <a:pt x="72" y="93"/>
                  <a:pt x="72" y="93"/>
                </a:cubicBezTo>
                <a:cubicBezTo>
                  <a:pt x="69" y="94"/>
                  <a:pt x="65" y="94"/>
                  <a:pt x="63" y="93"/>
                </a:cubicBezTo>
                <a:cubicBezTo>
                  <a:pt x="17" y="78"/>
                  <a:pt x="17" y="78"/>
                  <a:pt x="17" y="78"/>
                </a:cubicBezTo>
                <a:cubicBezTo>
                  <a:pt x="14" y="76"/>
                  <a:pt x="13" y="75"/>
                  <a:pt x="11" y="72"/>
                </a:cubicBezTo>
                <a:cubicBezTo>
                  <a:pt x="10" y="70"/>
                  <a:pt x="10" y="67"/>
                  <a:pt x="11" y="64"/>
                </a:cubicBezTo>
                <a:cubicBezTo>
                  <a:pt x="13" y="59"/>
                  <a:pt x="18" y="56"/>
                  <a:pt x="23" y="57"/>
                </a:cubicBezTo>
                <a:cubicBezTo>
                  <a:pt x="23" y="57"/>
                  <a:pt x="51" y="67"/>
                  <a:pt x="63" y="71"/>
                </a:cubicBezTo>
                <a:cubicBezTo>
                  <a:pt x="65" y="72"/>
                  <a:pt x="69" y="72"/>
                  <a:pt x="72" y="72"/>
                </a:cubicBezTo>
                <a:cubicBezTo>
                  <a:pt x="156" y="52"/>
                  <a:pt x="156" y="52"/>
                  <a:pt x="156" y="52"/>
                </a:cubicBezTo>
                <a:cubicBezTo>
                  <a:pt x="156" y="52"/>
                  <a:pt x="156" y="49"/>
                  <a:pt x="155" y="46"/>
                </a:cubicBezTo>
                <a:cubicBezTo>
                  <a:pt x="155" y="44"/>
                  <a:pt x="153" y="41"/>
                  <a:pt x="149" y="42"/>
                </a:cubicBezTo>
                <a:cubicBezTo>
                  <a:pt x="73" y="61"/>
                  <a:pt x="73" y="61"/>
                  <a:pt x="73" y="61"/>
                </a:cubicBezTo>
                <a:cubicBezTo>
                  <a:pt x="70" y="61"/>
                  <a:pt x="65" y="61"/>
                  <a:pt x="63" y="60"/>
                </a:cubicBezTo>
                <a:cubicBezTo>
                  <a:pt x="18" y="45"/>
                  <a:pt x="18" y="45"/>
                  <a:pt x="18" y="45"/>
                </a:cubicBezTo>
                <a:cubicBezTo>
                  <a:pt x="15" y="44"/>
                  <a:pt x="13" y="42"/>
                  <a:pt x="11" y="40"/>
                </a:cubicBezTo>
                <a:cubicBezTo>
                  <a:pt x="10" y="37"/>
                  <a:pt x="10" y="34"/>
                  <a:pt x="11" y="33"/>
                </a:cubicBezTo>
                <a:cubicBezTo>
                  <a:pt x="13" y="27"/>
                  <a:pt x="18" y="23"/>
                  <a:pt x="23" y="26"/>
                </a:cubicBezTo>
                <a:close/>
                <a:moveTo>
                  <a:pt x="23" y="26"/>
                </a:moveTo>
                <a:cubicBezTo>
                  <a:pt x="23" y="26"/>
                  <a:pt x="23" y="26"/>
                  <a:pt x="23" y="2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78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EB70FFD-F705-FCC0-6896-3D74E0CEC063}"/>
              </a:ext>
            </a:extLst>
          </p:cNvPr>
          <p:cNvSpPr/>
          <p:nvPr/>
        </p:nvSpPr>
        <p:spPr>
          <a:xfrm>
            <a:off x="5951437" y="4620888"/>
            <a:ext cx="4959018" cy="119742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77EAD5-83AA-7726-63E9-0A37601AE01F}"/>
              </a:ext>
            </a:extLst>
          </p:cNvPr>
          <p:cNvSpPr/>
          <p:nvPr/>
        </p:nvSpPr>
        <p:spPr>
          <a:xfrm>
            <a:off x="5951437" y="4620888"/>
            <a:ext cx="1318043" cy="1197427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3755F8-AE15-20D4-C451-8E339C6C7A4E}"/>
              </a:ext>
            </a:extLst>
          </p:cNvPr>
          <p:cNvSpPr/>
          <p:nvPr/>
        </p:nvSpPr>
        <p:spPr>
          <a:xfrm>
            <a:off x="0" y="0"/>
            <a:ext cx="164011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DFDD3F-CAAA-D890-D95A-0E83316AD401}"/>
              </a:ext>
            </a:extLst>
          </p:cNvPr>
          <p:cNvSpPr txBox="1"/>
          <p:nvPr/>
        </p:nvSpPr>
        <p:spPr>
          <a:xfrm>
            <a:off x="532166" y="520280"/>
            <a:ext cx="512464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4800" spc="-3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01</a:t>
            </a:r>
            <a:r>
              <a:rPr lang="en-GB" sz="4800" spc="-3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. </a:t>
            </a:r>
            <a:r>
              <a:rPr lang="pl-PL" sz="48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Wprowadzenie</a:t>
            </a:r>
            <a:endParaRPr lang="en-US" sz="48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32571D-F44D-7085-B988-49190D26A988}"/>
              </a:ext>
            </a:extLst>
          </p:cNvPr>
          <p:cNvSpPr txBox="1"/>
          <p:nvPr/>
        </p:nvSpPr>
        <p:spPr>
          <a:xfrm>
            <a:off x="5848639" y="2325833"/>
            <a:ext cx="5689019" cy="16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l-PL" sz="1800" dirty="0">
                <a:solidFill>
                  <a:srgbClr val="000000"/>
                </a:solidFill>
                <a:effectLst/>
                <a:latin typeface="DM Sans Medium" pitchFamily="2" charset="-18"/>
                <a:ea typeface="Calibri" panose="020F0502020204030204" pitchFamily="34" charset="0"/>
              </a:rPr>
              <a:t>„Podmioty sektora publicznego, w tym instytucje Unii, powinny stanowić wzór do naśladowania </a:t>
            </a:r>
            <a:br>
              <a:rPr lang="pl-PL" sz="1800" dirty="0">
                <a:solidFill>
                  <a:srgbClr val="000000"/>
                </a:solidFill>
                <a:effectLst/>
                <a:latin typeface="DM Sans Medium" pitchFamily="2" charset="-18"/>
                <a:ea typeface="Calibri" panose="020F0502020204030204" pitchFamily="34" charset="0"/>
              </a:rPr>
            </a:br>
            <a:r>
              <a:rPr lang="pl-PL" sz="2400" b="1" u="sng" spc="-100" dirty="0">
                <a:solidFill>
                  <a:schemeClr val="accent1"/>
                </a:solidFill>
                <a:latin typeface="DM Sans SemiBold" pitchFamily="2" charset="0"/>
              </a:rPr>
              <a:t>i zapewnić ekologiczność swoich zamówień publicznych</a:t>
            </a:r>
            <a:r>
              <a:rPr lang="pl-PL" sz="2400" u="sng" spc="-100" dirty="0">
                <a:solidFill>
                  <a:schemeClr val="accent1"/>
                </a:solidFill>
                <a:latin typeface="DM Sans SemiBold" pitchFamily="2" charset="0"/>
              </a:rPr>
              <a:t>.”</a:t>
            </a:r>
            <a:endParaRPr lang="en-GB" sz="2400" u="sng" spc="-100" dirty="0">
              <a:solidFill>
                <a:schemeClr val="accent1"/>
              </a:solidFill>
              <a:latin typeface="DM Sans SemiBol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B96E14-D1F0-82CA-2ED5-524E46DEC93B}"/>
              </a:ext>
            </a:extLst>
          </p:cNvPr>
          <p:cNvSpPr txBox="1"/>
          <p:nvPr/>
        </p:nvSpPr>
        <p:spPr>
          <a:xfrm>
            <a:off x="7346599" y="4568200"/>
            <a:ext cx="3254883" cy="1121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endParaRPr lang="en-GB" sz="1400" b="0" dirty="0">
              <a:solidFill>
                <a:srgbClr val="000000"/>
              </a:solidFill>
              <a:effectLst/>
              <a:latin typeface="DM Sans Light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Komunikat </a:t>
            </a:r>
            <a:r>
              <a:rPr lang="en-US" sz="12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Komisji</a:t>
            </a:r>
            <a:r>
              <a:rPr lang="en-US" sz="12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do </a:t>
            </a:r>
            <a:r>
              <a:rPr lang="en-US" sz="12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Parlamentu</a:t>
            </a:r>
            <a:r>
              <a:rPr lang="en-US" sz="12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Europejskiego</a:t>
            </a:r>
            <a:r>
              <a:rPr lang="en-US" sz="12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Rady </a:t>
            </a:r>
            <a:r>
              <a:rPr lang="en-US" sz="12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Europejskiej</a:t>
            </a:r>
            <a:r>
              <a:rPr lang="en-US" sz="12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Rady, </a:t>
            </a:r>
            <a:r>
              <a:rPr lang="en-US" sz="12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Komitetu</a:t>
            </a:r>
            <a:r>
              <a:rPr lang="en-US" sz="12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Ekonomiczno-Społecznego</a:t>
            </a:r>
            <a:r>
              <a:rPr lang="en-US" sz="12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sz="12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Komitetu</a:t>
            </a:r>
            <a:r>
              <a:rPr lang="en-US" sz="12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Regionów</a:t>
            </a:r>
            <a:r>
              <a:rPr lang="en-US" sz="12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br>
              <a:rPr lang="pl-PL" sz="12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sz="12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Europejski</a:t>
            </a:r>
            <a:r>
              <a:rPr lang="en-US" sz="12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Zielony</a:t>
            </a:r>
            <a:r>
              <a:rPr lang="en-US" sz="12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Ład</a:t>
            </a:r>
            <a:r>
              <a:rPr lang="en-US" sz="12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COM (2019) 640 final</a:t>
            </a:r>
            <a:endParaRPr lang="pl-PL" sz="1200" i="1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748E3F4-C1B6-DF9C-AD61-D23103FE0458}"/>
              </a:ext>
            </a:extLst>
          </p:cNvPr>
          <p:cNvSpPr/>
          <p:nvPr/>
        </p:nvSpPr>
        <p:spPr>
          <a:xfrm>
            <a:off x="6197600" y="4885772"/>
            <a:ext cx="667658" cy="667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eform 127">
            <a:extLst>
              <a:ext uri="{FF2B5EF4-FFF2-40B4-BE49-F238E27FC236}">
                <a16:creationId xmlns:a16="http://schemas.microsoft.com/office/drawing/2014/main" id="{DA8A7940-5089-CE82-4E52-7B4D98461DDB}"/>
              </a:ext>
            </a:extLst>
          </p:cNvPr>
          <p:cNvSpPr>
            <a:spLocks noChangeAspect="1"/>
          </p:cNvSpPr>
          <p:nvPr/>
        </p:nvSpPr>
        <p:spPr bwMode="auto">
          <a:xfrm>
            <a:off x="6348549" y="5078750"/>
            <a:ext cx="365760" cy="281703"/>
          </a:xfrm>
          <a:custGeom>
            <a:avLst/>
            <a:gdLst>
              <a:gd name="T0" fmla="*/ 157 w 161"/>
              <a:gd name="T1" fmla="*/ 68 h 124"/>
              <a:gd name="T2" fmla="*/ 105 w 161"/>
              <a:gd name="T3" fmla="*/ 121 h 124"/>
              <a:gd name="T4" fmla="*/ 99 w 161"/>
              <a:gd name="T5" fmla="*/ 124 h 124"/>
              <a:gd name="T6" fmla="*/ 93 w 161"/>
              <a:gd name="T7" fmla="*/ 121 h 124"/>
              <a:gd name="T8" fmla="*/ 93 w 161"/>
              <a:gd name="T9" fmla="*/ 109 h 124"/>
              <a:gd name="T10" fmla="*/ 131 w 161"/>
              <a:gd name="T11" fmla="*/ 71 h 124"/>
              <a:gd name="T12" fmla="*/ 8 w 161"/>
              <a:gd name="T13" fmla="*/ 71 h 124"/>
              <a:gd name="T14" fmla="*/ 0 w 161"/>
              <a:gd name="T15" fmla="*/ 62 h 124"/>
              <a:gd name="T16" fmla="*/ 8 w 161"/>
              <a:gd name="T17" fmla="*/ 54 h 124"/>
              <a:gd name="T18" fmla="*/ 131 w 161"/>
              <a:gd name="T19" fmla="*/ 54 h 124"/>
              <a:gd name="T20" fmla="*/ 93 w 161"/>
              <a:gd name="T21" fmla="*/ 15 h 124"/>
              <a:gd name="T22" fmla="*/ 93 w 161"/>
              <a:gd name="T23" fmla="*/ 3 h 124"/>
              <a:gd name="T24" fmla="*/ 105 w 161"/>
              <a:gd name="T25" fmla="*/ 3 h 124"/>
              <a:gd name="T26" fmla="*/ 157 w 161"/>
              <a:gd name="T27" fmla="*/ 56 h 124"/>
              <a:gd name="T28" fmla="*/ 157 w 161"/>
              <a:gd name="T29" fmla="*/ 68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1" h="124">
                <a:moveTo>
                  <a:pt x="157" y="68"/>
                </a:moveTo>
                <a:cubicBezTo>
                  <a:pt x="105" y="121"/>
                  <a:pt x="105" y="121"/>
                  <a:pt x="105" y="121"/>
                </a:cubicBezTo>
                <a:cubicBezTo>
                  <a:pt x="103" y="123"/>
                  <a:pt x="101" y="124"/>
                  <a:pt x="99" y="124"/>
                </a:cubicBezTo>
                <a:cubicBezTo>
                  <a:pt x="97" y="124"/>
                  <a:pt x="95" y="123"/>
                  <a:pt x="93" y="121"/>
                </a:cubicBezTo>
                <a:cubicBezTo>
                  <a:pt x="90" y="118"/>
                  <a:pt x="90" y="112"/>
                  <a:pt x="93" y="109"/>
                </a:cubicBezTo>
                <a:cubicBezTo>
                  <a:pt x="131" y="71"/>
                  <a:pt x="131" y="71"/>
                  <a:pt x="131" y="71"/>
                </a:cubicBezTo>
                <a:cubicBezTo>
                  <a:pt x="8" y="71"/>
                  <a:pt x="8" y="71"/>
                  <a:pt x="8" y="71"/>
                </a:cubicBezTo>
                <a:cubicBezTo>
                  <a:pt x="3" y="71"/>
                  <a:pt x="0" y="67"/>
                  <a:pt x="0" y="62"/>
                </a:cubicBezTo>
                <a:cubicBezTo>
                  <a:pt x="0" y="57"/>
                  <a:pt x="3" y="54"/>
                  <a:pt x="8" y="54"/>
                </a:cubicBezTo>
                <a:cubicBezTo>
                  <a:pt x="131" y="54"/>
                  <a:pt x="131" y="54"/>
                  <a:pt x="131" y="54"/>
                </a:cubicBezTo>
                <a:cubicBezTo>
                  <a:pt x="93" y="15"/>
                  <a:pt x="93" y="15"/>
                  <a:pt x="93" y="15"/>
                </a:cubicBezTo>
                <a:cubicBezTo>
                  <a:pt x="90" y="12"/>
                  <a:pt x="90" y="6"/>
                  <a:pt x="93" y="3"/>
                </a:cubicBezTo>
                <a:cubicBezTo>
                  <a:pt x="96" y="0"/>
                  <a:pt x="102" y="0"/>
                  <a:pt x="105" y="3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61" y="59"/>
                  <a:pt x="161" y="65"/>
                  <a:pt x="157" y="6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Symbol zastępczy obrazu 9" descr="Obraz zawierający osoba, roślina, ubrania, książka&#10;&#10;Opis wygenerowany automatycznie">
            <a:extLst>
              <a:ext uri="{FF2B5EF4-FFF2-40B4-BE49-F238E27FC236}">
                <a16:creationId xmlns:a16="http://schemas.microsoft.com/office/drawing/2014/main" id="{A208E6DB-BDAD-3686-2397-9238906108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8" r="19438"/>
          <a:stretch>
            <a:fillRect/>
          </a:stretch>
        </p:blipFill>
        <p:spPr/>
      </p:pic>
      <p:pic>
        <p:nvPicPr>
          <p:cNvPr id="12" name="Obraz 11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96C15917-5194-8E5B-FC49-A3A2553B8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017" y="288481"/>
            <a:ext cx="2136127" cy="965596"/>
          </a:xfrm>
          <a:prstGeom prst="rect">
            <a:avLst/>
          </a:prstGeom>
        </p:spPr>
      </p:pic>
      <p:grpSp>
        <p:nvGrpSpPr>
          <p:cNvPr id="14" name="Grupa 13">
            <a:extLst>
              <a:ext uri="{FF2B5EF4-FFF2-40B4-BE49-F238E27FC236}">
                <a16:creationId xmlns:a16="http://schemas.microsoft.com/office/drawing/2014/main" id="{C9640924-9F3B-7095-A14D-E439C0928CBF}"/>
              </a:ext>
            </a:extLst>
          </p:cNvPr>
          <p:cNvGrpSpPr/>
          <p:nvPr/>
        </p:nvGrpSpPr>
        <p:grpSpPr>
          <a:xfrm>
            <a:off x="8854555" y="305554"/>
            <a:ext cx="838462" cy="830162"/>
            <a:chOff x="4527786" y="1890615"/>
            <a:chExt cx="4348457" cy="4305412"/>
          </a:xfrm>
        </p:grpSpPr>
        <p:sp>
          <p:nvSpPr>
            <p:cNvPr id="16" name="Teardrop 4">
              <a:extLst>
                <a:ext uri="{FF2B5EF4-FFF2-40B4-BE49-F238E27FC236}">
                  <a16:creationId xmlns:a16="http://schemas.microsoft.com/office/drawing/2014/main" id="{3DB54ED7-CF27-4B1C-5C38-DD01FBDC31EC}"/>
                </a:ext>
              </a:extLst>
            </p:cNvPr>
            <p:cNvSpPr/>
            <p:nvPr/>
          </p:nvSpPr>
          <p:spPr>
            <a:xfrm rot="8100000">
              <a:off x="6361581" y="1890615"/>
              <a:ext cx="1720668" cy="1720667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ardrop 6">
              <a:extLst>
                <a:ext uri="{FF2B5EF4-FFF2-40B4-BE49-F238E27FC236}">
                  <a16:creationId xmlns:a16="http://schemas.microsoft.com/office/drawing/2014/main" id="{EADF086D-DB17-1D8F-3EC2-90EAA3547399}"/>
                </a:ext>
              </a:extLst>
            </p:cNvPr>
            <p:cNvSpPr/>
            <p:nvPr/>
          </p:nvSpPr>
          <p:spPr>
            <a:xfrm rot="13500000">
              <a:off x="7578967" y="3394683"/>
              <a:ext cx="1297275" cy="1297276"/>
            </a:xfrm>
            <a:prstGeom prst="teardrop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>
                    <a:lumMod val="75000"/>
                  </a:schemeClr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ardrop 7">
              <a:extLst>
                <a:ext uri="{FF2B5EF4-FFF2-40B4-BE49-F238E27FC236}">
                  <a16:creationId xmlns:a16="http://schemas.microsoft.com/office/drawing/2014/main" id="{65D1E4E5-35A4-1A89-5D28-366FFDDC9CD2}"/>
                </a:ext>
              </a:extLst>
            </p:cNvPr>
            <p:cNvSpPr/>
            <p:nvPr/>
          </p:nvSpPr>
          <p:spPr>
            <a:xfrm rot="18900000">
              <a:off x="6361580" y="4475360"/>
              <a:ext cx="1720668" cy="1720667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 47">
              <a:extLst>
                <a:ext uri="{FF2B5EF4-FFF2-40B4-BE49-F238E27FC236}">
                  <a16:creationId xmlns:a16="http://schemas.microsoft.com/office/drawing/2014/main" id="{8D03F6BA-FF33-DE2D-721A-F4C4256B076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5" y="2293748"/>
              <a:ext cx="914400" cy="914400"/>
            </a:xfrm>
            <a:custGeom>
              <a:avLst/>
              <a:gdLst>
                <a:gd name="T0" fmla="*/ 153 w 160"/>
                <a:gd name="T1" fmla="*/ 65 h 160"/>
                <a:gd name="T2" fmla="*/ 142 w 160"/>
                <a:gd name="T3" fmla="*/ 64 h 160"/>
                <a:gd name="T4" fmla="*/ 134 w 160"/>
                <a:gd name="T5" fmla="*/ 56 h 160"/>
                <a:gd name="T6" fmla="*/ 136 w 160"/>
                <a:gd name="T7" fmla="*/ 46 h 160"/>
                <a:gd name="T8" fmla="*/ 140 w 160"/>
                <a:gd name="T9" fmla="*/ 38 h 160"/>
                <a:gd name="T10" fmla="*/ 140 w 160"/>
                <a:gd name="T11" fmla="*/ 27 h 160"/>
                <a:gd name="T12" fmla="*/ 131 w 160"/>
                <a:gd name="T13" fmla="*/ 19 h 160"/>
                <a:gd name="T14" fmla="*/ 121 w 160"/>
                <a:gd name="T15" fmla="*/ 17 h 160"/>
                <a:gd name="T16" fmla="*/ 113 w 160"/>
                <a:gd name="T17" fmla="*/ 24 h 160"/>
                <a:gd name="T18" fmla="*/ 102 w 160"/>
                <a:gd name="T19" fmla="*/ 24 h 160"/>
                <a:gd name="T20" fmla="*/ 96 w 160"/>
                <a:gd name="T21" fmla="*/ 16 h 160"/>
                <a:gd name="T22" fmla="*/ 94 w 160"/>
                <a:gd name="T23" fmla="*/ 6 h 160"/>
                <a:gd name="T24" fmla="*/ 86 w 160"/>
                <a:gd name="T25" fmla="*/ 0 h 160"/>
                <a:gd name="T26" fmla="*/ 73 w 160"/>
                <a:gd name="T27" fmla="*/ 0 h 160"/>
                <a:gd name="T28" fmla="*/ 65 w 160"/>
                <a:gd name="T29" fmla="*/ 6 h 160"/>
                <a:gd name="T30" fmla="*/ 64 w 160"/>
                <a:gd name="T31" fmla="*/ 16 h 160"/>
                <a:gd name="T32" fmla="*/ 57 w 160"/>
                <a:gd name="T33" fmla="*/ 24 h 160"/>
                <a:gd name="T34" fmla="*/ 46 w 160"/>
                <a:gd name="T35" fmla="*/ 24 h 160"/>
                <a:gd name="T36" fmla="*/ 38 w 160"/>
                <a:gd name="T37" fmla="*/ 17 h 160"/>
                <a:gd name="T38" fmla="*/ 27 w 160"/>
                <a:gd name="T39" fmla="*/ 19 h 160"/>
                <a:gd name="T40" fmla="*/ 19 w 160"/>
                <a:gd name="T41" fmla="*/ 27 h 160"/>
                <a:gd name="T42" fmla="*/ 17 w 160"/>
                <a:gd name="T43" fmla="*/ 38 h 160"/>
                <a:gd name="T44" fmla="*/ 24 w 160"/>
                <a:gd name="T45" fmla="*/ 46 h 160"/>
                <a:gd name="T46" fmla="*/ 24 w 160"/>
                <a:gd name="T47" fmla="*/ 56 h 160"/>
                <a:gd name="T48" fmla="*/ 16 w 160"/>
                <a:gd name="T49" fmla="*/ 64 h 160"/>
                <a:gd name="T50" fmla="*/ 6 w 160"/>
                <a:gd name="T51" fmla="*/ 65 h 160"/>
                <a:gd name="T52" fmla="*/ 0 w 160"/>
                <a:gd name="T53" fmla="*/ 73 h 160"/>
                <a:gd name="T54" fmla="*/ 0 w 160"/>
                <a:gd name="T55" fmla="*/ 86 h 160"/>
                <a:gd name="T56" fmla="*/ 6 w 160"/>
                <a:gd name="T57" fmla="*/ 93 h 160"/>
                <a:gd name="T58" fmla="*/ 16 w 160"/>
                <a:gd name="T59" fmla="*/ 96 h 160"/>
                <a:gd name="T60" fmla="*/ 24 w 160"/>
                <a:gd name="T61" fmla="*/ 102 h 160"/>
                <a:gd name="T62" fmla="*/ 24 w 160"/>
                <a:gd name="T63" fmla="*/ 113 h 160"/>
                <a:gd name="T64" fmla="*/ 17 w 160"/>
                <a:gd name="T65" fmla="*/ 121 h 160"/>
                <a:gd name="T66" fmla="*/ 19 w 160"/>
                <a:gd name="T67" fmla="*/ 131 h 160"/>
                <a:gd name="T68" fmla="*/ 27 w 160"/>
                <a:gd name="T69" fmla="*/ 141 h 160"/>
                <a:gd name="T70" fmla="*/ 38 w 160"/>
                <a:gd name="T71" fmla="*/ 141 h 160"/>
                <a:gd name="T72" fmla="*/ 46 w 160"/>
                <a:gd name="T73" fmla="*/ 136 h 160"/>
                <a:gd name="T74" fmla="*/ 57 w 160"/>
                <a:gd name="T75" fmla="*/ 134 h 160"/>
                <a:gd name="T76" fmla="*/ 64 w 160"/>
                <a:gd name="T77" fmla="*/ 142 h 160"/>
                <a:gd name="T78" fmla="*/ 65 w 160"/>
                <a:gd name="T79" fmla="*/ 153 h 160"/>
                <a:gd name="T80" fmla="*/ 73 w 160"/>
                <a:gd name="T81" fmla="*/ 160 h 160"/>
                <a:gd name="T82" fmla="*/ 86 w 160"/>
                <a:gd name="T83" fmla="*/ 160 h 160"/>
                <a:gd name="T84" fmla="*/ 94 w 160"/>
                <a:gd name="T85" fmla="*/ 153 h 160"/>
                <a:gd name="T86" fmla="*/ 96 w 160"/>
                <a:gd name="T87" fmla="*/ 142 h 160"/>
                <a:gd name="T88" fmla="*/ 102 w 160"/>
                <a:gd name="T89" fmla="*/ 134 h 160"/>
                <a:gd name="T90" fmla="*/ 113 w 160"/>
                <a:gd name="T91" fmla="*/ 136 h 160"/>
                <a:gd name="T92" fmla="*/ 121 w 160"/>
                <a:gd name="T93" fmla="*/ 141 h 160"/>
                <a:gd name="T94" fmla="*/ 131 w 160"/>
                <a:gd name="T95" fmla="*/ 141 h 160"/>
                <a:gd name="T96" fmla="*/ 140 w 160"/>
                <a:gd name="T97" fmla="*/ 131 h 160"/>
                <a:gd name="T98" fmla="*/ 140 w 160"/>
                <a:gd name="T99" fmla="*/ 121 h 160"/>
                <a:gd name="T100" fmla="*/ 136 w 160"/>
                <a:gd name="T101" fmla="*/ 113 h 160"/>
                <a:gd name="T102" fmla="*/ 134 w 160"/>
                <a:gd name="T103" fmla="*/ 102 h 160"/>
                <a:gd name="T104" fmla="*/ 142 w 160"/>
                <a:gd name="T105" fmla="*/ 96 h 160"/>
                <a:gd name="T106" fmla="*/ 153 w 160"/>
                <a:gd name="T107" fmla="*/ 93 h 160"/>
                <a:gd name="T108" fmla="*/ 160 w 160"/>
                <a:gd name="T109" fmla="*/ 86 h 160"/>
                <a:gd name="T110" fmla="*/ 160 w 160"/>
                <a:gd name="T111" fmla="*/ 73 h 160"/>
                <a:gd name="T112" fmla="*/ 153 w 160"/>
                <a:gd name="T113" fmla="*/ 65 h 160"/>
                <a:gd name="T114" fmla="*/ 80 w 160"/>
                <a:gd name="T115" fmla="*/ 109 h 160"/>
                <a:gd name="T116" fmla="*/ 51 w 160"/>
                <a:gd name="T117" fmla="*/ 80 h 160"/>
                <a:gd name="T118" fmla="*/ 80 w 160"/>
                <a:gd name="T119" fmla="*/ 51 h 160"/>
                <a:gd name="T120" fmla="*/ 108 w 160"/>
                <a:gd name="T121" fmla="*/ 80 h 160"/>
                <a:gd name="T122" fmla="*/ 80 w 160"/>
                <a:gd name="T123" fmla="*/ 10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" h="160">
                  <a:moveTo>
                    <a:pt x="153" y="65"/>
                  </a:moveTo>
                  <a:cubicBezTo>
                    <a:pt x="142" y="64"/>
                    <a:pt x="142" y="64"/>
                    <a:pt x="142" y="64"/>
                  </a:cubicBezTo>
                  <a:cubicBezTo>
                    <a:pt x="139" y="64"/>
                    <a:pt x="136" y="61"/>
                    <a:pt x="134" y="56"/>
                  </a:cubicBezTo>
                  <a:cubicBezTo>
                    <a:pt x="132" y="53"/>
                    <a:pt x="132" y="48"/>
                    <a:pt x="136" y="46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4" y="35"/>
                    <a:pt x="144" y="30"/>
                    <a:pt x="140" y="27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9" y="16"/>
                    <a:pt x="124" y="16"/>
                    <a:pt x="121" y="17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0" y="25"/>
                    <a:pt x="105" y="25"/>
                    <a:pt x="102" y="24"/>
                  </a:cubicBezTo>
                  <a:cubicBezTo>
                    <a:pt x="99" y="22"/>
                    <a:pt x="96" y="19"/>
                    <a:pt x="96" y="1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2" y="3"/>
                    <a:pt x="89" y="0"/>
                    <a:pt x="86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0" y="0"/>
                    <a:pt x="65" y="3"/>
                    <a:pt x="65" y="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19"/>
                    <a:pt x="60" y="22"/>
                    <a:pt x="57" y="24"/>
                  </a:cubicBezTo>
                  <a:cubicBezTo>
                    <a:pt x="52" y="25"/>
                    <a:pt x="48" y="25"/>
                    <a:pt x="46" y="24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5" y="16"/>
                    <a:pt x="30" y="16"/>
                    <a:pt x="27" y="19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6" y="30"/>
                    <a:pt x="16" y="35"/>
                    <a:pt x="17" y="3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8"/>
                    <a:pt x="25" y="53"/>
                    <a:pt x="24" y="56"/>
                  </a:cubicBezTo>
                  <a:cubicBezTo>
                    <a:pt x="24" y="61"/>
                    <a:pt x="19" y="64"/>
                    <a:pt x="16" y="64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3" y="65"/>
                    <a:pt x="0" y="69"/>
                    <a:pt x="0" y="7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9"/>
                    <a:pt x="3" y="93"/>
                    <a:pt x="6" y="93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9" y="96"/>
                    <a:pt x="24" y="99"/>
                    <a:pt x="24" y="102"/>
                  </a:cubicBezTo>
                  <a:cubicBezTo>
                    <a:pt x="25" y="105"/>
                    <a:pt x="25" y="110"/>
                    <a:pt x="24" y="113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16" y="125"/>
                    <a:pt x="16" y="129"/>
                    <a:pt x="19" y="131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30" y="142"/>
                    <a:pt x="35" y="144"/>
                    <a:pt x="38" y="141"/>
                  </a:cubicBezTo>
                  <a:cubicBezTo>
                    <a:pt x="46" y="136"/>
                    <a:pt x="46" y="136"/>
                    <a:pt x="46" y="136"/>
                  </a:cubicBezTo>
                  <a:cubicBezTo>
                    <a:pt x="48" y="133"/>
                    <a:pt x="52" y="133"/>
                    <a:pt x="57" y="134"/>
                  </a:cubicBezTo>
                  <a:cubicBezTo>
                    <a:pt x="60" y="136"/>
                    <a:pt x="64" y="139"/>
                    <a:pt x="64" y="142"/>
                  </a:cubicBezTo>
                  <a:cubicBezTo>
                    <a:pt x="65" y="153"/>
                    <a:pt x="65" y="153"/>
                    <a:pt x="65" y="153"/>
                  </a:cubicBezTo>
                  <a:cubicBezTo>
                    <a:pt x="65" y="157"/>
                    <a:pt x="70" y="160"/>
                    <a:pt x="73" y="160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9" y="160"/>
                    <a:pt x="92" y="157"/>
                    <a:pt x="94" y="153"/>
                  </a:cubicBezTo>
                  <a:cubicBezTo>
                    <a:pt x="96" y="142"/>
                    <a:pt x="96" y="142"/>
                    <a:pt x="96" y="142"/>
                  </a:cubicBezTo>
                  <a:cubicBezTo>
                    <a:pt x="96" y="139"/>
                    <a:pt x="99" y="136"/>
                    <a:pt x="102" y="134"/>
                  </a:cubicBezTo>
                  <a:cubicBezTo>
                    <a:pt x="105" y="133"/>
                    <a:pt x="110" y="133"/>
                    <a:pt x="113" y="136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4" y="144"/>
                    <a:pt x="129" y="142"/>
                    <a:pt x="131" y="141"/>
                  </a:cubicBezTo>
                  <a:cubicBezTo>
                    <a:pt x="140" y="131"/>
                    <a:pt x="140" y="131"/>
                    <a:pt x="140" y="131"/>
                  </a:cubicBezTo>
                  <a:cubicBezTo>
                    <a:pt x="144" y="129"/>
                    <a:pt x="144" y="125"/>
                    <a:pt x="140" y="121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2" y="110"/>
                    <a:pt x="132" y="105"/>
                    <a:pt x="134" y="102"/>
                  </a:cubicBezTo>
                  <a:cubicBezTo>
                    <a:pt x="136" y="99"/>
                    <a:pt x="139" y="96"/>
                    <a:pt x="142" y="96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156" y="93"/>
                    <a:pt x="160" y="89"/>
                    <a:pt x="160" y="86"/>
                  </a:cubicBezTo>
                  <a:cubicBezTo>
                    <a:pt x="160" y="73"/>
                    <a:pt x="160" y="73"/>
                    <a:pt x="160" y="73"/>
                  </a:cubicBezTo>
                  <a:cubicBezTo>
                    <a:pt x="160" y="69"/>
                    <a:pt x="156" y="65"/>
                    <a:pt x="153" y="65"/>
                  </a:cubicBezTo>
                  <a:close/>
                  <a:moveTo>
                    <a:pt x="80" y="109"/>
                  </a:moveTo>
                  <a:cubicBezTo>
                    <a:pt x="64" y="109"/>
                    <a:pt x="51" y="96"/>
                    <a:pt x="51" y="80"/>
                  </a:cubicBezTo>
                  <a:cubicBezTo>
                    <a:pt x="51" y="64"/>
                    <a:pt x="64" y="51"/>
                    <a:pt x="80" y="51"/>
                  </a:cubicBezTo>
                  <a:cubicBezTo>
                    <a:pt x="96" y="51"/>
                    <a:pt x="108" y="64"/>
                    <a:pt x="108" y="80"/>
                  </a:cubicBezTo>
                  <a:cubicBezTo>
                    <a:pt x="108" y="96"/>
                    <a:pt x="96" y="109"/>
                    <a:pt x="80" y="10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5">
              <a:extLst>
                <a:ext uri="{FF2B5EF4-FFF2-40B4-BE49-F238E27FC236}">
                  <a16:creationId xmlns:a16="http://schemas.microsoft.com/office/drawing/2014/main" id="{F45AE4E7-066D-F2DB-DC22-A33C71FC3F9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4" y="4927071"/>
              <a:ext cx="914400" cy="817244"/>
            </a:xfrm>
            <a:custGeom>
              <a:avLst/>
              <a:gdLst>
                <a:gd name="T0" fmla="*/ 133 w 160"/>
                <a:gd name="T1" fmla="*/ 24 h 143"/>
                <a:gd name="T2" fmla="*/ 160 w 160"/>
                <a:gd name="T3" fmla="*/ 0 h 143"/>
                <a:gd name="T4" fmla="*/ 123 w 160"/>
                <a:gd name="T5" fmla="*/ 20 h 143"/>
                <a:gd name="T6" fmla="*/ 79 w 160"/>
                <a:gd name="T7" fmla="*/ 19 h 143"/>
                <a:gd name="T8" fmla="*/ 36 w 160"/>
                <a:gd name="T9" fmla="*/ 18 h 143"/>
                <a:gd name="T10" fmla="*/ 0 w 160"/>
                <a:gd name="T11" fmla="*/ 67 h 143"/>
                <a:gd name="T12" fmla="*/ 16 w 160"/>
                <a:gd name="T13" fmla="*/ 82 h 143"/>
                <a:gd name="T14" fmla="*/ 11 w 160"/>
                <a:gd name="T15" fmla="*/ 101 h 143"/>
                <a:gd name="T16" fmla="*/ 20 w 160"/>
                <a:gd name="T17" fmla="*/ 106 h 143"/>
                <a:gd name="T18" fmla="*/ 26 w 160"/>
                <a:gd name="T19" fmla="*/ 114 h 143"/>
                <a:gd name="T20" fmla="*/ 38 w 160"/>
                <a:gd name="T21" fmla="*/ 119 h 143"/>
                <a:gd name="T22" fmla="*/ 49 w 160"/>
                <a:gd name="T23" fmla="*/ 132 h 143"/>
                <a:gd name="T24" fmla="*/ 59 w 160"/>
                <a:gd name="T25" fmla="*/ 130 h 143"/>
                <a:gd name="T26" fmla="*/ 62 w 160"/>
                <a:gd name="T27" fmla="*/ 135 h 143"/>
                <a:gd name="T28" fmla="*/ 70 w 160"/>
                <a:gd name="T29" fmla="*/ 138 h 143"/>
                <a:gd name="T30" fmla="*/ 78 w 160"/>
                <a:gd name="T31" fmla="*/ 137 h 143"/>
                <a:gd name="T32" fmla="*/ 91 w 160"/>
                <a:gd name="T33" fmla="*/ 141 h 143"/>
                <a:gd name="T34" fmla="*/ 94 w 160"/>
                <a:gd name="T35" fmla="*/ 131 h 143"/>
                <a:gd name="T36" fmla="*/ 111 w 160"/>
                <a:gd name="T37" fmla="*/ 124 h 143"/>
                <a:gd name="T38" fmla="*/ 123 w 160"/>
                <a:gd name="T39" fmla="*/ 125 h 143"/>
                <a:gd name="T40" fmla="*/ 138 w 160"/>
                <a:gd name="T41" fmla="*/ 114 h 143"/>
                <a:gd name="T42" fmla="*/ 136 w 160"/>
                <a:gd name="T43" fmla="*/ 94 h 143"/>
                <a:gd name="T44" fmla="*/ 155 w 160"/>
                <a:gd name="T45" fmla="*/ 74 h 143"/>
                <a:gd name="T46" fmla="*/ 160 w 160"/>
                <a:gd name="T47" fmla="*/ 63 h 143"/>
                <a:gd name="T48" fmla="*/ 143 w 160"/>
                <a:gd name="T49" fmla="*/ 75 h 143"/>
                <a:gd name="T50" fmla="*/ 120 w 160"/>
                <a:gd name="T51" fmla="*/ 88 h 143"/>
                <a:gd name="T52" fmla="*/ 117 w 160"/>
                <a:gd name="T53" fmla="*/ 101 h 143"/>
                <a:gd name="T54" fmla="*/ 106 w 160"/>
                <a:gd name="T55" fmla="*/ 101 h 143"/>
                <a:gd name="T56" fmla="*/ 102 w 160"/>
                <a:gd name="T57" fmla="*/ 111 h 143"/>
                <a:gd name="T58" fmla="*/ 92 w 160"/>
                <a:gd name="T59" fmla="*/ 112 h 143"/>
                <a:gd name="T60" fmla="*/ 85 w 160"/>
                <a:gd name="T61" fmla="*/ 122 h 143"/>
                <a:gd name="T62" fmla="*/ 75 w 160"/>
                <a:gd name="T63" fmla="*/ 131 h 143"/>
                <a:gd name="T64" fmla="*/ 70 w 160"/>
                <a:gd name="T65" fmla="*/ 132 h 143"/>
                <a:gd name="T66" fmla="*/ 67 w 160"/>
                <a:gd name="T67" fmla="*/ 127 h 143"/>
                <a:gd name="T68" fmla="*/ 84 w 160"/>
                <a:gd name="T69" fmla="*/ 112 h 143"/>
                <a:gd name="T70" fmla="*/ 83 w 160"/>
                <a:gd name="T71" fmla="*/ 106 h 143"/>
                <a:gd name="T72" fmla="*/ 56 w 160"/>
                <a:gd name="T73" fmla="*/ 125 h 143"/>
                <a:gd name="T74" fmla="*/ 46 w 160"/>
                <a:gd name="T75" fmla="*/ 124 h 143"/>
                <a:gd name="T76" fmla="*/ 78 w 160"/>
                <a:gd name="T77" fmla="*/ 93 h 143"/>
                <a:gd name="T78" fmla="*/ 75 w 160"/>
                <a:gd name="T79" fmla="*/ 88 h 143"/>
                <a:gd name="T80" fmla="*/ 43 w 160"/>
                <a:gd name="T81" fmla="*/ 110 h 143"/>
                <a:gd name="T82" fmla="*/ 31 w 160"/>
                <a:gd name="T83" fmla="*/ 110 h 143"/>
                <a:gd name="T84" fmla="*/ 35 w 160"/>
                <a:gd name="T85" fmla="*/ 100 h 143"/>
                <a:gd name="T86" fmla="*/ 69 w 160"/>
                <a:gd name="T87" fmla="*/ 75 h 143"/>
                <a:gd name="T88" fmla="*/ 64 w 160"/>
                <a:gd name="T89" fmla="*/ 72 h 143"/>
                <a:gd name="T90" fmla="*/ 28 w 160"/>
                <a:gd name="T91" fmla="*/ 96 h 143"/>
                <a:gd name="T92" fmla="*/ 16 w 160"/>
                <a:gd name="T93" fmla="*/ 98 h 143"/>
                <a:gd name="T94" fmla="*/ 84 w 160"/>
                <a:gd name="T95" fmla="*/ 40 h 143"/>
                <a:gd name="T96" fmla="*/ 112 w 160"/>
                <a:gd name="T97" fmla="*/ 68 h 143"/>
                <a:gd name="T98" fmla="*/ 111 w 160"/>
                <a:gd name="T99" fmla="*/ 37 h 143"/>
                <a:gd name="T100" fmla="*/ 117 w 160"/>
                <a:gd name="T101" fmla="*/ 26 h 143"/>
                <a:gd name="T102" fmla="*/ 124 w 160"/>
                <a:gd name="T103" fmla="*/ 26 h 143"/>
                <a:gd name="T104" fmla="*/ 124 w 160"/>
                <a:gd name="T105" fmla="*/ 2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0" h="143">
                  <a:moveTo>
                    <a:pt x="124" y="26"/>
                  </a:moveTo>
                  <a:cubicBezTo>
                    <a:pt x="128" y="26"/>
                    <a:pt x="131" y="26"/>
                    <a:pt x="133" y="24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8" y="20"/>
                    <a:pt x="126" y="20"/>
                    <a:pt x="123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1" y="19"/>
                    <a:pt x="80" y="19"/>
                    <a:pt x="79" y="19"/>
                  </a:cubicBezTo>
                  <a:cubicBezTo>
                    <a:pt x="67" y="15"/>
                    <a:pt x="57" y="16"/>
                    <a:pt x="51" y="19"/>
                  </a:cubicBezTo>
                  <a:cubicBezTo>
                    <a:pt x="46" y="20"/>
                    <a:pt x="41" y="19"/>
                    <a:pt x="36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9" y="72"/>
                    <a:pt x="14" y="77"/>
                    <a:pt x="16" y="82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8" y="88"/>
                    <a:pt x="6" y="95"/>
                    <a:pt x="11" y="101"/>
                  </a:cubicBezTo>
                  <a:cubicBezTo>
                    <a:pt x="12" y="104"/>
                    <a:pt x="16" y="106"/>
                    <a:pt x="19" y="106"/>
                  </a:cubicBezTo>
                  <a:cubicBezTo>
                    <a:pt x="20" y="106"/>
                    <a:pt x="20" y="106"/>
                    <a:pt x="20" y="106"/>
                  </a:cubicBezTo>
                  <a:cubicBezTo>
                    <a:pt x="21" y="106"/>
                    <a:pt x="22" y="106"/>
                    <a:pt x="24" y="106"/>
                  </a:cubicBezTo>
                  <a:cubicBezTo>
                    <a:pt x="24" y="109"/>
                    <a:pt x="25" y="111"/>
                    <a:pt x="26" y="114"/>
                  </a:cubicBezTo>
                  <a:cubicBezTo>
                    <a:pt x="28" y="117"/>
                    <a:pt x="32" y="119"/>
                    <a:pt x="36" y="119"/>
                  </a:cubicBezTo>
                  <a:cubicBezTo>
                    <a:pt x="37" y="119"/>
                    <a:pt x="38" y="119"/>
                    <a:pt x="38" y="119"/>
                  </a:cubicBezTo>
                  <a:cubicBezTo>
                    <a:pt x="38" y="122"/>
                    <a:pt x="40" y="125"/>
                    <a:pt x="41" y="127"/>
                  </a:cubicBezTo>
                  <a:cubicBezTo>
                    <a:pt x="43" y="130"/>
                    <a:pt x="46" y="132"/>
                    <a:pt x="49" y="132"/>
                  </a:cubicBezTo>
                  <a:cubicBezTo>
                    <a:pt x="51" y="132"/>
                    <a:pt x="51" y="132"/>
                    <a:pt x="51" y="132"/>
                  </a:cubicBezTo>
                  <a:cubicBezTo>
                    <a:pt x="54" y="132"/>
                    <a:pt x="57" y="132"/>
                    <a:pt x="59" y="130"/>
                  </a:cubicBezTo>
                  <a:cubicBezTo>
                    <a:pt x="60" y="130"/>
                    <a:pt x="60" y="130"/>
                    <a:pt x="60" y="130"/>
                  </a:cubicBezTo>
                  <a:cubicBezTo>
                    <a:pt x="60" y="131"/>
                    <a:pt x="62" y="132"/>
                    <a:pt x="62" y="135"/>
                  </a:cubicBezTo>
                  <a:cubicBezTo>
                    <a:pt x="64" y="136"/>
                    <a:pt x="67" y="138"/>
                    <a:pt x="69" y="138"/>
                  </a:cubicBezTo>
                  <a:cubicBezTo>
                    <a:pt x="70" y="138"/>
                    <a:pt x="70" y="138"/>
                    <a:pt x="70" y="138"/>
                  </a:cubicBezTo>
                  <a:cubicBezTo>
                    <a:pt x="73" y="138"/>
                    <a:pt x="75" y="138"/>
                    <a:pt x="78" y="137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81" y="142"/>
                    <a:pt x="88" y="143"/>
                    <a:pt x="91" y="141"/>
                  </a:cubicBezTo>
                  <a:cubicBezTo>
                    <a:pt x="94" y="138"/>
                    <a:pt x="95" y="135"/>
                    <a:pt x="94" y="131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6" y="135"/>
                    <a:pt x="101" y="136"/>
                    <a:pt x="106" y="135"/>
                  </a:cubicBezTo>
                  <a:cubicBezTo>
                    <a:pt x="110" y="132"/>
                    <a:pt x="112" y="127"/>
                    <a:pt x="111" y="124"/>
                  </a:cubicBezTo>
                  <a:cubicBezTo>
                    <a:pt x="113" y="127"/>
                    <a:pt x="118" y="127"/>
                    <a:pt x="123" y="12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27" y="122"/>
                    <a:pt x="128" y="117"/>
                    <a:pt x="126" y="114"/>
                  </a:cubicBezTo>
                  <a:cubicBezTo>
                    <a:pt x="129" y="116"/>
                    <a:pt x="134" y="117"/>
                    <a:pt x="138" y="114"/>
                  </a:cubicBezTo>
                  <a:cubicBezTo>
                    <a:pt x="142" y="111"/>
                    <a:pt x="143" y="105"/>
                    <a:pt x="140" y="100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45" y="82"/>
                    <a:pt x="145" y="82"/>
                    <a:pt x="145" y="82"/>
                  </a:cubicBezTo>
                  <a:cubicBezTo>
                    <a:pt x="148" y="79"/>
                    <a:pt x="152" y="75"/>
                    <a:pt x="155" y="74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63"/>
                    <a:pt x="160" y="63"/>
                    <a:pt x="160" y="63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5" y="72"/>
                    <a:pt x="143" y="75"/>
                  </a:cubicBezTo>
                  <a:cubicBezTo>
                    <a:pt x="132" y="89"/>
                    <a:pt x="132" y="89"/>
                    <a:pt x="132" y="89"/>
                  </a:cubicBezTo>
                  <a:cubicBezTo>
                    <a:pt x="128" y="85"/>
                    <a:pt x="123" y="85"/>
                    <a:pt x="120" y="88"/>
                  </a:cubicBezTo>
                  <a:cubicBezTo>
                    <a:pt x="116" y="90"/>
                    <a:pt x="115" y="96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5" y="100"/>
                    <a:pt x="110" y="99"/>
                    <a:pt x="106" y="101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04" y="104"/>
                    <a:pt x="102" y="108"/>
                    <a:pt x="102" y="111"/>
                  </a:cubicBezTo>
                  <a:cubicBezTo>
                    <a:pt x="101" y="111"/>
                    <a:pt x="101" y="111"/>
                    <a:pt x="101" y="111"/>
                  </a:cubicBezTo>
                  <a:cubicBezTo>
                    <a:pt x="99" y="110"/>
                    <a:pt x="95" y="110"/>
                    <a:pt x="92" y="112"/>
                  </a:cubicBezTo>
                  <a:cubicBezTo>
                    <a:pt x="90" y="114"/>
                    <a:pt x="88" y="117"/>
                    <a:pt x="89" y="120"/>
                  </a:cubicBezTo>
                  <a:cubicBezTo>
                    <a:pt x="85" y="122"/>
                    <a:pt x="85" y="122"/>
                    <a:pt x="85" y="122"/>
                  </a:cubicBezTo>
                  <a:cubicBezTo>
                    <a:pt x="84" y="122"/>
                    <a:pt x="81" y="122"/>
                    <a:pt x="79" y="124"/>
                  </a:cubicBezTo>
                  <a:cubicBezTo>
                    <a:pt x="76" y="125"/>
                    <a:pt x="75" y="129"/>
                    <a:pt x="75" y="131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3" y="132"/>
                    <a:pt x="72" y="132"/>
                    <a:pt x="70" y="132"/>
                  </a:cubicBezTo>
                  <a:cubicBezTo>
                    <a:pt x="69" y="132"/>
                    <a:pt x="68" y="131"/>
                    <a:pt x="68" y="131"/>
                  </a:cubicBezTo>
                  <a:cubicBezTo>
                    <a:pt x="67" y="130"/>
                    <a:pt x="67" y="129"/>
                    <a:pt x="67" y="127"/>
                  </a:cubicBezTo>
                  <a:cubicBezTo>
                    <a:pt x="67" y="126"/>
                    <a:pt x="68" y="125"/>
                    <a:pt x="68" y="124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5" y="111"/>
                    <a:pt x="85" y="110"/>
                    <a:pt x="85" y="110"/>
                  </a:cubicBezTo>
                  <a:cubicBezTo>
                    <a:pt x="85" y="108"/>
                    <a:pt x="84" y="106"/>
                    <a:pt x="83" y="106"/>
                  </a:cubicBezTo>
                  <a:cubicBezTo>
                    <a:pt x="81" y="106"/>
                    <a:pt x="81" y="106"/>
                    <a:pt x="80" y="106"/>
                  </a:cubicBezTo>
                  <a:cubicBezTo>
                    <a:pt x="56" y="125"/>
                    <a:pt x="56" y="125"/>
                    <a:pt x="56" y="125"/>
                  </a:cubicBezTo>
                  <a:cubicBezTo>
                    <a:pt x="54" y="126"/>
                    <a:pt x="52" y="126"/>
                    <a:pt x="51" y="126"/>
                  </a:cubicBezTo>
                  <a:cubicBezTo>
                    <a:pt x="48" y="126"/>
                    <a:pt x="47" y="125"/>
                    <a:pt x="46" y="124"/>
                  </a:cubicBezTo>
                  <a:cubicBezTo>
                    <a:pt x="44" y="121"/>
                    <a:pt x="44" y="116"/>
                    <a:pt x="48" y="115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79" y="92"/>
                    <a:pt x="79" y="90"/>
                  </a:cubicBezTo>
                  <a:cubicBezTo>
                    <a:pt x="79" y="89"/>
                    <a:pt x="78" y="88"/>
                    <a:pt x="75" y="88"/>
                  </a:cubicBezTo>
                  <a:cubicBezTo>
                    <a:pt x="74" y="88"/>
                    <a:pt x="74" y="88"/>
                    <a:pt x="73" y="89"/>
                  </a:cubicBezTo>
                  <a:cubicBezTo>
                    <a:pt x="43" y="110"/>
                    <a:pt x="43" y="110"/>
                    <a:pt x="43" y="110"/>
                  </a:cubicBezTo>
                  <a:cubicBezTo>
                    <a:pt x="43" y="110"/>
                    <a:pt x="42" y="110"/>
                    <a:pt x="42" y="111"/>
                  </a:cubicBezTo>
                  <a:cubicBezTo>
                    <a:pt x="38" y="114"/>
                    <a:pt x="33" y="112"/>
                    <a:pt x="31" y="110"/>
                  </a:cubicBezTo>
                  <a:cubicBezTo>
                    <a:pt x="30" y="108"/>
                    <a:pt x="30" y="104"/>
                    <a:pt x="32" y="101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9" y="77"/>
                    <a:pt x="69" y="77"/>
                    <a:pt x="69" y="75"/>
                  </a:cubicBezTo>
                  <a:cubicBezTo>
                    <a:pt x="69" y="74"/>
                    <a:pt x="69" y="73"/>
                    <a:pt x="68" y="73"/>
                  </a:cubicBezTo>
                  <a:cubicBezTo>
                    <a:pt x="67" y="72"/>
                    <a:pt x="65" y="72"/>
                    <a:pt x="64" y="72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2" y="101"/>
                    <a:pt x="19" y="100"/>
                    <a:pt x="16" y="98"/>
                  </a:cubicBezTo>
                  <a:cubicBezTo>
                    <a:pt x="14" y="95"/>
                    <a:pt x="15" y="90"/>
                    <a:pt x="17" y="89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9" y="43"/>
                    <a:pt x="92" y="50"/>
                    <a:pt x="92" y="50"/>
                  </a:cubicBezTo>
                  <a:cubicBezTo>
                    <a:pt x="99" y="69"/>
                    <a:pt x="107" y="71"/>
                    <a:pt x="112" y="68"/>
                  </a:cubicBezTo>
                  <a:cubicBezTo>
                    <a:pt x="115" y="67"/>
                    <a:pt x="116" y="63"/>
                    <a:pt x="115" y="61"/>
                  </a:cubicBezTo>
                  <a:cubicBezTo>
                    <a:pt x="112" y="53"/>
                    <a:pt x="111" y="37"/>
                    <a:pt x="111" y="37"/>
                  </a:cubicBezTo>
                  <a:cubicBezTo>
                    <a:pt x="108" y="34"/>
                    <a:pt x="104" y="30"/>
                    <a:pt x="96" y="26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24" y="26"/>
                    <a:pt x="124" y="26"/>
                    <a:pt x="124" y="26"/>
                  </a:cubicBezTo>
                  <a:cubicBezTo>
                    <a:pt x="124" y="26"/>
                    <a:pt x="124" y="26"/>
                    <a:pt x="124" y="26"/>
                  </a:cubicBezTo>
                  <a:close/>
                  <a:moveTo>
                    <a:pt x="124" y="26"/>
                  </a:moveTo>
                  <a:cubicBezTo>
                    <a:pt x="124" y="26"/>
                    <a:pt x="124" y="26"/>
                    <a:pt x="124" y="2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79">
              <a:extLst>
                <a:ext uri="{FF2B5EF4-FFF2-40B4-BE49-F238E27FC236}">
                  <a16:creationId xmlns:a16="http://schemas.microsoft.com/office/drawing/2014/main" id="{A7452E16-D380-C0A0-0683-5EDD9EA59A8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07564" y="3772978"/>
              <a:ext cx="640080" cy="540687"/>
            </a:xfrm>
            <a:custGeom>
              <a:avLst/>
              <a:gdLst>
                <a:gd name="T0" fmla="*/ 12 w 161"/>
                <a:gd name="T1" fmla="*/ 108 h 136"/>
                <a:gd name="T2" fmla="*/ 12 w 161"/>
                <a:gd name="T3" fmla="*/ 134 h 136"/>
                <a:gd name="T4" fmla="*/ 16 w 161"/>
                <a:gd name="T5" fmla="*/ 136 h 136"/>
                <a:gd name="T6" fmla="*/ 35 w 161"/>
                <a:gd name="T7" fmla="*/ 136 h 136"/>
                <a:gd name="T8" fmla="*/ 37 w 161"/>
                <a:gd name="T9" fmla="*/ 134 h 136"/>
                <a:gd name="T10" fmla="*/ 37 w 161"/>
                <a:gd name="T11" fmla="*/ 88 h 136"/>
                <a:gd name="T12" fmla="*/ 23 w 161"/>
                <a:gd name="T13" fmla="*/ 102 h 136"/>
                <a:gd name="T14" fmla="*/ 12 w 161"/>
                <a:gd name="T15" fmla="*/ 108 h 136"/>
                <a:gd name="T16" fmla="*/ 47 w 161"/>
                <a:gd name="T17" fmla="*/ 87 h 136"/>
                <a:gd name="T18" fmla="*/ 47 w 161"/>
                <a:gd name="T19" fmla="*/ 134 h 136"/>
                <a:gd name="T20" fmla="*/ 51 w 161"/>
                <a:gd name="T21" fmla="*/ 136 h 136"/>
                <a:gd name="T22" fmla="*/ 70 w 161"/>
                <a:gd name="T23" fmla="*/ 136 h 136"/>
                <a:gd name="T24" fmla="*/ 73 w 161"/>
                <a:gd name="T25" fmla="*/ 134 h 136"/>
                <a:gd name="T26" fmla="*/ 73 w 161"/>
                <a:gd name="T27" fmla="*/ 106 h 136"/>
                <a:gd name="T28" fmla="*/ 62 w 161"/>
                <a:gd name="T29" fmla="*/ 101 h 136"/>
                <a:gd name="T30" fmla="*/ 47 w 161"/>
                <a:gd name="T31" fmla="*/ 87 h 136"/>
                <a:gd name="T32" fmla="*/ 84 w 161"/>
                <a:gd name="T33" fmla="*/ 103 h 136"/>
                <a:gd name="T34" fmla="*/ 84 w 161"/>
                <a:gd name="T35" fmla="*/ 134 h 136"/>
                <a:gd name="T36" fmla="*/ 86 w 161"/>
                <a:gd name="T37" fmla="*/ 136 h 136"/>
                <a:gd name="T38" fmla="*/ 106 w 161"/>
                <a:gd name="T39" fmla="*/ 136 h 136"/>
                <a:gd name="T40" fmla="*/ 110 w 161"/>
                <a:gd name="T41" fmla="*/ 134 h 136"/>
                <a:gd name="T42" fmla="*/ 110 w 161"/>
                <a:gd name="T43" fmla="*/ 78 h 136"/>
                <a:gd name="T44" fmla="*/ 86 w 161"/>
                <a:gd name="T45" fmla="*/ 100 h 136"/>
                <a:gd name="T46" fmla="*/ 84 w 161"/>
                <a:gd name="T47" fmla="*/ 103 h 136"/>
                <a:gd name="T48" fmla="*/ 143 w 161"/>
                <a:gd name="T49" fmla="*/ 45 h 136"/>
                <a:gd name="T50" fmla="*/ 120 w 161"/>
                <a:gd name="T51" fmla="*/ 69 h 136"/>
                <a:gd name="T52" fmla="*/ 120 w 161"/>
                <a:gd name="T53" fmla="*/ 134 h 136"/>
                <a:gd name="T54" fmla="*/ 122 w 161"/>
                <a:gd name="T55" fmla="*/ 136 h 136"/>
                <a:gd name="T56" fmla="*/ 143 w 161"/>
                <a:gd name="T57" fmla="*/ 136 h 136"/>
                <a:gd name="T58" fmla="*/ 146 w 161"/>
                <a:gd name="T59" fmla="*/ 134 h 136"/>
                <a:gd name="T60" fmla="*/ 146 w 161"/>
                <a:gd name="T61" fmla="*/ 47 h 136"/>
                <a:gd name="T62" fmla="*/ 145 w 161"/>
                <a:gd name="T63" fmla="*/ 45 h 136"/>
                <a:gd name="T64" fmla="*/ 143 w 161"/>
                <a:gd name="T65" fmla="*/ 45 h 136"/>
                <a:gd name="T66" fmla="*/ 160 w 161"/>
                <a:gd name="T67" fmla="*/ 2 h 136"/>
                <a:gd name="T68" fmla="*/ 155 w 161"/>
                <a:gd name="T69" fmla="*/ 0 h 136"/>
                <a:gd name="T70" fmla="*/ 127 w 161"/>
                <a:gd name="T71" fmla="*/ 1 h 136"/>
                <a:gd name="T72" fmla="*/ 123 w 161"/>
                <a:gd name="T73" fmla="*/ 4 h 136"/>
                <a:gd name="T74" fmla="*/ 122 w 161"/>
                <a:gd name="T75" fmla="*/ 5 h 136"/>
                <a:gd name="T76" fmla="*/ 123 w 161"/>
                <a:gd name="T77" fmla="*/ 11 h 136"/>
                <a:gd name="T78" fmla="*/ 125 w 161"/>
                <a:gd name="T79" fmla="*/ 12 h 136"/>
                <a:gd name="T80" fmla="*/ 130 w 161"/>
                <a:gd name="T81" fmla="*/ 17 h 136"/>
                <a:gd name="T82" fmla="*/ 74 w 161"/>
                <a:gd name="T83" fmla="*/ 74 h 136"/>
                <a:gd name="T84" fmla="*/ 48 w 161"/>
                <a:gd name="T85" fmla="*/ 49 h 136"/>
                <a:gd name="T86" fmla="*/ 42 w 161"/>
                <a:gd name="T87" fmla="*/ 46 h 136"/>
                <a:gd name="T88" fmla="*/ 37 w 161"/>
                <a:gd name="T89" fmla="*/ 49 h 136"/>
                <a:gd name="T90" fmla="*/ 3 w 161"/>
                <a:gd name="T91" fmla="*/ 82 h 136"/>
                <a:gd name="T92" fmla="*/ 3 w 161"/>
                <a:gd name="T93" fmla="*/ 94 h 136"/>
                <a:gd name="T94" fmla="*/ 5 w 161"/>
                <a:gd name="T95" fmla="*/ 95 h 136"/>
                <a:gd name="T96" fmla="*/ 10 w 161"/>
                <a:gd name="T97" fmla="*/ 98 h 136"/>
                <a:gd name="T98" fmla="*/ 16 w 161"/>
                <a:gd name="T99" fmla="*/ 95 h 136"/>
                <a:gd name="T100" fmla="*/ 42 w 161"/>
                <a:gd name="T101" fmla="*/ 68 h 136"/>
                <a:gd name="T102" fmla="*/ 68 w 161"/>
                <a:gd name="T103" fmla="*/ 94 h 136"/>
                <a:gd name="T104" fmla="*/ 74 w 161"/>
                <a:gd name="T105" fmla="*/ 96 h 136"/>
                <a:gd name="T106" fmla="*/ 79 w 161"/>
                <a:gd name="T107" fmla="*/ 94 h 136"/>
                <a:gd name="T108" fmla="*/ 143 w 161"/>
                <a:gd name="T109" fmla="*/ 30 h 136"/>
                <a:gd name="T110" fmla="*/ 150 w 161"/>
                <a:gd name="T111" fmla="*/ 38 h 136"/>
                <a:gd name="T112" fmla="*/ 154 w 161"/>
                <a:gd name="T113" fmla="*/ 40 h 136"/>
                <a:gd name="T114" fmla="*/ 156 w 161"/>
                <a:gd name="T115" fmla="*/ 39 h 136"/>
                <a:gd name="T116" fmla="*/ 157 w 161"/>
                <a:gd name="T117" fmla="*/ 38 h 136"/>
                <a:gd name="T118" fmla="*/ 160 w 161"/>
                <a:gd name="T119" fmla="*/ 33 h 136"/>
                <a:gd name="T120" fmla="*/ 161 w 161"/>
                <a:gd name="T121" fmla="*/ 16 h 136"/>
                <a:gd name="T122" fmla="*/ 161 w 161"/>
                <a:gd name="T123" fmla="*/ 6 h 136"/>
                <a:gd name="T124" fmla="*/ 160 w 161"/>
                <a:gd name="T125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136">
                  <a:moveTo>
                    <a:pt x="12" y="108"/>
                  </a:moveTo>
                  <a:cubicBezTo>
                    <a:pt x="12" y="134"/>
                    <a:pt x="12" y="134"/>
                    <a:pt x="12" y="134"/>
                  </a:cubicBezTo>
                  <a:cubicBezTo>
                    <a:pt x="12" y="135"/>
                    <a:pt x="13" y="136"/>
                    <a:pt x="16" y="136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6" y="136"/>
                    <a:pt x="37" y="135"/>
                    <a:pt x="37" y="134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20" y="105"/>
                    <a:pt x="17" y="107"/>
                    <a:pt x="12" y="108"/>
                  </a:cubicBezTo>
                  <a:close/>
                  <a:moveTo>
                    <a:pt x="47" y="87"/>
                  </a:moveTo>
                  <a:cubicBezTo>
                    <a:pt x="47" y="134"/>
                    <a:pt x="47" y="134"/>
                    <a:pt x="47" y="134"/>
                  </a:cubicBezTo>
                  <a:cubicBezTo>
                    <a:pt x="47" y="135"/>
                    <a:pt x="49" y="136"/>
                    <a:pt x="51" y="136"/>
                  </a:cubicBezTo>
                  <a:cubicBezTo>
                    <a:pt x="70" y="136"/>
                    <a:pt x="70" y="136"/>
                    <a:pt x="70" y="136"/>
                  </a:cubicBezTo>
                  <a:cubicBezTo>
                    <a:pt x="71" y="136"/>
                    <a:pt x="73" y="135"/>
                    <a:pt x="73" y="134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69" y="106"/>
                    <a:pt x="64" y="104"/>
                    <a:pt x="62" y="101"/>
                  </a:cubicBezTo>
                  <a:lnTo>
                    <a:pt x="47" y="87"/>
                  </a:lnTo>
                  <a:close/>
                  <a:moveTo>
                    <a:pt x="84" y="103"/>
                  </a:moveTo>
                  <a:cubicBezTo>
                    <a:pt x="84" y="134"/>
                    <a:pt x="84" y="134"/>
                    <a:pt x="84" y="134"/>
                  </a:cubicBezTo>
                  <a:cubicBezTo>
                    <a:pt x="84" y="135"/>
                    <a:pt x="85" y="136"/>
                    <a:pt x="86" y="136"/>
                  </a:cubicBezTo>
                  <a:cubicBezTo>
                    <a:pt x="106" y="136"/>
                    <a:pt x="106" y="136"/>
                    <a:pt x="106" y="136"/>
                  </a:cubicBezTo>
                  <a:cubicBezTo>
                    <a:pt x="108" y="136"/>
                    <a:pt x="110" y="135"/>
                    <a:pt x="110" y="134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5" y="102"/>
                    <a:pt x="84" y="103"/>
                    <a:pt x="84" y="103"/>
                  </a:cubicBezTo>
                  <a:close/>
                  <a:moveTo>
                    <a:pt x="143" y="45"/>
                  </a:moveTo>
                  <a:cubicBezTo>
                    <a:pt x="120" y="69"/>
                    <a:pt x="120" y="69"/>
                    <a:pt x="120" y="69"/>
                  </a:cubicBezTo>
                  <a:cubicBezTo>
                    <a:pt x="120" y="134"/>
                    <a:pt x="120" y="134"/>
                    <a:pt x="120" y="134"/>
                  </a:cubicBezTo>
                  <a:cubicBezTo>
                    <a:pt x="120" y="135"/>
                    <a:pt x="121" y="136"/>
                    <a:pt x="122" y="136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5" y="136"/>
                    <a:pt x="146" y="135"/>
                    <a:pt x="146" y="134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5" y="46"/>
                    <a:pt x="145" y="46"/>
                    <a:pt x="145" y="45"/>
                  </a:cubicBezTo>
                  <a:lnTo>
                    <a:pt x="143" y="45"/>
                  </a:lnTo>
                  <a:close/>
                  <a:moveTo>
                    <a:pt x="160" y="2"/>
                  </a:moveTo>
                  <a:cubicBezTo>
                    <a:pt x="158" y="1"/>
                    <a:pt x="157" y="0"/>
                    <a:pt x="155" y="0"/>
                  </a:cubicBezTo>
                  <a:cubicBezTo>
                    <a:pt x="145" y="1"/>
                    <a:pt x="136" y="1"/>
                    <a:pt x="127" y="1"/>
                  </a:cubicBezTo>
                  <a:cubicBezTo>
                    <a:pt x="125" y="1"/>
                    <a:pt x="124" y="1"/>
                    <a:pt x="123" y="4"/>
                  </a:cubicBezTo>
                  <a:cubicBezTo>
                    <a:pt x="122" y="4"/>
                    <a:pt x="122" y="4"/>
                    <a:pt x="122" y="5"/>
                  </a:cubicBezTo>
                  <a:cubicBezTo>
                    <a:pt x="120" y="7"/>
                    <a:pt x="122" y="10"/>
                    <a:pt x="123" y="11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27" y="15"/>
                    <a:pt x="128" y="16"/>
                    <a:pt x="130" y="17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7" y="48"/>
                    <a:pt x="44" y="46"/>
                    <a:pt x="42" y="46"/>
                  </a:cubicBezTo>
                  <a:cubicBezTo>
                    <a:pt x="41" y="46"/>
                    <a:pt x="38" y="48"/>
                    <a:pt x="37" y="49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0" y="85"/>
                    <a:pt x="0" y="90"/>
                    <a:pt x="3" y="94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6" y="96"/>
                    <a:pt x="8" y="98"/>
                    <a:pt x="10" y="98"/>
                  </a:cubicBezTo>
                  <a:cubicBezTo>
                    <a:pt x="13" y="98"/>
                    <a:pt x="15" y="96"/>
                    <a:pt x="16" y="95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68" y="94"/>
                    <a:pt x="68" y="94"/>
                    <a:pt x="68" y="94"/>
                  </a:cubicBezTo>
                  <a:cubicBezTo>
                    <a:pt x="69" y="95"/>
                    <a:pt x="71" y="96"/>
                    <a:pt x="74" y="96"/>
                  </a:cubicBezTo>
                  <a:cubicBezTo>
                    <a:pt x="76" y="96"/>
                    <a:pt x="78" y="95"/>
                    <a:pt x="79" y="94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50" y="38"/>
                    <a:pt x="150" y="38"/>
                    <a:pt x="150" y="38"/>
                  </a:cubicBezTo>
                  <a:cubicBezTo>
                    <a:pt x="151" y="39"/>
                    <a:pt x="152" y="40"/>
                    <a:pt x="154" y="40"/>
                  </a:cubicBezTo>
                  <a:cubicBezTo>
                    <a:pt x="155" y="40"/>
                    <a:pt x="156" y="39"/>
                    <a:pt x="156" y="39"/>
                  </a:cubicBezTo>
                  <a:cubicBezTo>
                    <a:pt x="157" y="39"/>
                    <a:pt x="157" y="39"/>
                    <a:pt x="157" y="38"/>
                  </a:cubicBezTo>
                  <a:cubicBezTo>
                    <a:pt x="160" y="37"/>
                    <a:pt x="160" y="35"/>
                    <a:pt x="160" y="33"/>
                  </a:cubicBezTo>
                  <a:cubicBezTo>
                    <a:pt x="160" y="27"/>
                    <a:pt x="160" y="22"/>
                    <a:pt x="161" y="16"/>
                  </a:cubicBezTo>
                  <a:cubicBezTo>
                    <a:pt x="161" y="6"/>
                    <a:pt x="161" y="6"/>
                    <a:pt x="161" y="6"/>
                  </a:cubicBezTo>
                  <a:cubicBezTo>
                    <a:pt x="161" y="5"/>
                    <a:pt x="161" y="2"/>
                    <a:pt x="160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Teardrop 26">
              <a:extLst>
                <a:ext uri="{FF2B5EF4-FFF2-40B4-BE49-F238E27FC236}">
                  <a16:creationId xmlns:a16="http://schemas.microsoft.com/office/drawing/2014/main" id="{671E8327-99E3-2DB2-2A82-DB7B8DE62B7D}"/>
                </a:ext>
              </a:extLst>
            </p:cNvPr>
            <p:cNvSpPr/>
            <p:nvPr/>
          </p:nvSpPr>
          <p:spPr>
            <a:xfrm rot="2700000">
              <a:off x="4527787" y="2963108"/>
              <a:ext cx="2162186" cy="2162187"/>
            </a:xfrm>
            <a:prstGeom prst="teardrop">
              <a:avLst/>
            </a:prstGeom>
            <a:gradFill>
              <a:gsLst>
                <a:gs pos="0">
                  <a:schemeClr val="accent1">
                    <a:lumMod val="75000"/>
                    <a:alpha val="80000"/>
                  </a:schemeClr>
                </a:gs>
                <a:gs pos="100000">
                  <a:schemeClr val="accent2">
                    <a:alpha val="8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reeform 181">
              <a:extLst>
                <a:ext uri="{FF2B5EF4-FFF2-40B4-BE49-F238E27FC236}">
                  <a16:creationId xmlns:a16="http://schemas.microsoft.com/office/drawing/2014/main" id="{524CA000-8765-B4CD-3C9C-082B79B3CF5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034127" y="3306156"/>
              <a:ext cx="1371600" cy="1354451"/>
            </a:xfrm>
            <a:custGeom>
              <a:avLst/>
              <a:gdLst>
                <a:gd name="T0" fmla="*/ 81 w 160"/>
                <a:gd name="T1" fmla="*/ 43 h 158"/>
                <a:gd name="T2" fmla="*/ 54 w 160"/>
                <a:gd name="T3" fmla="*/ 106 h 158"/>
                <a:gd name="T4" fmla="*/ 64 w 160"/>
                <a:gd name="T5" fmla="*/ 131 h 158"/>
                <a:gd name="T6" fmla="*/ 98 w 160"/>
                <a:gd name="T7" fmla="*/ 127 h 158"/>
                <a:gd name="T8" fmla="*/ 118 w 160"/>
                <a:gd name="T9" fmla="*/ 76 h 158"/>
                <a:gd name="T10" fmla="*/ 81 w 160"/>
                <a:gd name="T11" fmla="*/ 158 h 158"/>
                <a:gd name="T12" fmla="*/ 72 w 160"/>
                <a:gd name="T13" fmla="*/ 153 h 158"/>
                <a:gd name="T14" fmla="*/ 66 w 160"/>
                <a:gd name="T15" fmla="*/ 145 h 158"/>
                <a:gd name="T16" fmla="*/ 92 w 160"/>
                <a:gd name="T17" fmla="*/ 147 h 158"/>
                <a:gd name="T18" fmla="*/ 95 w 160"/>
                <a:gd name="T19" fmla="*/ 136 h 158"/>
                <a:gd name="T20" fmla="*/ 66 w 160"/>
                <a:gd name="T21" fmla="*/ 145 h 158"/>
                <a:gd name="T22" fmla="*/ 86 w 160"/>
                <a:gd name="T23" fmla="*/ 19 h 158"/>
                <a:gd name="T24" fmla="*/ 81 w 160"/>
                <a:gd name="T25" fmla="*/ 0 h 158"/>
                <a:gd name="T26" fmla="*/ 76 w 160"/>
                <a:gd name="T27" fmla="*/ 19 h 158"/>
                <a:gd name="T28" fmla="*/ 32 w 160"/>
                <a:gd name="T29" fmla="*/ 39 h 158"/>
                <a:gd name="T30" fmla="*/ 42 w 160"/>
                <a:gd name="T31" fmla="*/ 36 h 158"/>
                <a:gd name="T32" fmla="*/ 31 w 160"/>
                <a:gd name="T33" fmla="*/ 22 h 158"/>
                <a:gd name="T34" fmla="*/ 22 w 160"/>
                <a:gd name="T35" fmla="*/ 22 h 158"/>
                <a:gd name="T36" fmla="*/ 22 w 160"/>
                <a:gd name="T37" fmla="*/ 29 h 158"/>
                <a:gd name="T38" fmla="*/ 26 w 160"/>
                <a:gd name="T39" fmla="*/ 79 h 158"/>
                <a:gd name="T40" fmla="*/ 6 w 160"/>
                <a:gd name="T41" fmla="*/ 74 h 158"/>
                <a:gd name="T42" fmla="*/ 6 w 160"/>
                <a:gd name="T43" fmla="*/ 85 h 158"/>
                <a:gd name="T44" fmla="*/ 26 w 160"/>
                <a:gd name="T45" fmla="*/ 79 h 158"/>
                <a:gd name="T46" fmla="*/ 33 w 160"/>
                <a:gd name="T47" fmla="*/ 119 h 158"/>
                <a:gd name="T48" fmla="*/ 21 w 160"/>
                <a:gd name="T49" fmla="*/ 133 h 158"/>
                <a:gd name="T50" fmla="*/ 31 w 160"/>
                <a:gd name="T51" fmla="*/ 138 h 158"/>
                <a:gd name="T52" fmla="*/ 43 w 160"/>
                <a:gd name="T53" fmla="*/ 121 h 158"/>
                <a:gd name="T54" fmla="*/ 129 w 160"/>
                <a:gd name="T55" fmla="*/ 119 h 158"/>
                <a:gd name="T56" fmla="*/ 119 w 160"/>
                <a:gd name="T57" fmla="*/ 121 h 158"/>
                <a:gd name="T58" fmla="*/ 131 w 160"/>
                <a:gd name="T59" fmla="*/ 138 h 158"/>
                <a:gd name="T60" fmla="*/ 141 w 160"/>
                <a:gd name="T61" fmla="*/ 133 h 158"/>
                <a:gd name="T62" fmla="*/ 129 w 160"/>
                <a:gd name="T63" fmla="*/ 119 h 158"/>
                <a:gd name="T64" fmla="*/ 141 w 160"/>
                <a:gd name="T65" fmla="*/ 74 h 158"/>
                <a:gd name="T66" fmla="*/ 141 w 160"/>
                <a:gd name="T67" fmla="*/ 85 h 158"/>
                <a:gd name="T68" fmla="*/ 160 w 160"/>
                <a:gd name="T69" fmla="*/ 79 h 158"/>
                <a:gd name="T70" fmla="*/ 120 w 160"/>
                <a:gd name="T71" fmla="*/ 39 h 158"/>
                <a:gd name="T72" fmla="*/ 139 w 160"/>
                <a:gd name="T73" fmla="*/ 29 h 158"/>
                <a:gd name="T74" fmla="*/ 136 w 160"/>
                <a:gd name="T75" fmla="*/ 19 h 158"/>
                <a:gd name="T76" fmla="*/ 120 w 160"/>
                <a:gd name="T77" fmla="*/ 32 h 158"/>
                <a:gd name="T78" fmla="*/ 120 w 160"/>
                <a:gd name="T79" fmla="*/ 3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0" h="158">
                  <a:moveTo>
                    <a:pt x="85" y="43"/>
                  </a:moveTo>
                  <a:cubicBezTo>
                    <a:pt x="81" y="43"/>
                    <a:pt x="81" y="43"/>
                    <a:pt x="81" y="43"/>
                  </a:cubicBezTo>
                  <a:cubicBezTo>
                    <a:pt x="65" y="43"/>
                    <a:pt x="52" y="51"/>
                    <a:pt x="47" y="66"/>
                  </a:cubicBezTo>
                  <a:cubicBezTo>
                    <a:pt x="40" y="79"/>
                    <a:pt x="44" y="95"/>
                    <a:pt x="54" y="106"/>
                  </a:cubicBezTo>
                  <a:cubicBezTo>
                    <a:pt x="60" y="111"/>
                    <a:pt x="64" y="118"/>
                    <a:pt x="64" y="127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98" y="131"/>
                    <a:pt x="98" y="131"/>
                    <a:pt x="98" y="131"/>
                  </a:cubicBezTo>
                  <a:cubicBezTo>
                    <a:pt x="98" y="127"/>
                    <a:pt x="98" y="127"/>
                    <a:pt x="98" y="127"/>
                  </a:cubicBezTo>
                  <a:cubicBezTo>
                    <a:pt x="98" y="118"/>
                    <a:pt x="101" y="111"/>
                    <a:pt x="107" y="106"/>
                  </a:cubicBezTo>
                  <a:cubicBezTo>
                    <a:pt x="116" y="98"/>
                    <a:pt x="119" y="87"/>
                    <a:pt x="118" y="76"/>
                  </a:cubicBezTo>
                  <a:cubicBezTo>
                    <a:pt x="116" y="59"/>
                    <a:pt x="102" y="45"/>
                    <a:pt x="85" y="43"/>
                  </a:cubicBezTo>
                  <a:close/>
                  <a:moveTo>
                    <a:pt x="81" y="158"/>
                  </a:moveTo>
                  <a:cubicBezTo>
                    <a:pt x="85" y="158"/>
                    <a:pt x="88" y="157"/>
                    <a:pt x="89" y="153"/>
                  </a:cubicBezTo>
                  <a:cubicBezTo>
                    <a:pt x="72" y="153"/>
                    <a:pt x="72" y="153"/>
                    <a:pt x="72" y="153"/>
                  </a:cubicBezTo>
                  <a:cubicBezTo>
                    <a:pt x="74" y="157"/>
                    <a:pt x="77" y="158"/>
                    <a:pt x="81" y="158"/>
                  </a:cubicBezTo>
                  <a:close/>
                  <a:moveTo>
                    <a:pt x="66" y="145"/>
                  </a:moveTo>
                  <a:cubicBezTo>
                    <a:pt x="66" y="146"/>
                    <a:pt x="68" y="147"/>
                    <a:pt x="69" y="147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4" y="147"/>
                    <a:pt x="95" y="146"/>
                    <a:pt x="95" y="145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66" y="136"/>
                    <a:pt x="66" y="136"/>
                    <a:pt x="66" y="136"/>
                  </a:cubicBezTo>
                  <a:lnTo>
                    <a:pt x="66" y="145"/>
                  </a:lnTo>
                  <a:close/>
                  <a:moveTo>
                    <a:pt x="81" y="25"/>
                  </a:moveTo>
                  <a:cubicBezTo>
                    <a:pt x="83" y="25"/>
                    <a:pt x="86" y="23"/>
                    <a:pt x="86" y="19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6" y="2"/>
                    <a:pt x="83" y="0"/>
                    <a:pt x="81" y="0"/>
                  </a:cubicBezTo>
                  <a:cubicBezTo>
                    <a:pt x="78" y="0"/>
                    <a:pt x="76" y="2"/>
                    <a:pt x="76" y="6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23"/>
                    <a:pt x="78" y="25"/>
                    <a:pt x="81" y="25"/>
                  </a:cubicBezTo>
                  <a:close/>
                  <a:moveTo>
                    <a:pt x="32" y="39"/>
                  </a:moveTo>
                  <a:cubicBezTo>
                    <a:pt x="35" y="42"/>
                    <a:pt x="38" y="42"/>
                    <a:pt x="41" y="39"/>
                  </a:cubicBezTo>
                  <a:cubicBezTo>
                    <a:pt x="42" y="39"/>
                    <a:pt x="42" y="37"/>
                    <a:pt x="42" y="36"/>
                  </a:cubicBezTo>
                  <a:cubicBezTo>
                    <a:pt x="42" y="34"/>
                    <a:pt x="42" y="33"/>
                    <a:pt x="41" y="3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0" y="20"/>
                    <a:pt x="29" y="19"/>
                    <a:pt x="26" y="19"/>
                  </a:cubicBezTo>
                  <a:cubicBezTo>
                    <a:pt x="25" y="19"/>
                    <a:pt x="24" y="20"/>
                    <a:pt x="22" y="22"/>
                  </a:cubicBezTo>
                  <a:cubicBezTo>
                    <a:pt x="21" y="22"/>
                    <a:pt x="21" y="24"/>
                    <a:pt x="21" y="25"/>
                  </a:cubicBezTo>
                  <a:cubicBezTo>
                    <a:pt x="21" y="27"/>
                    <a:pt x="21" y="28"/>
                    <a:pt x="22" y="29"/>
                  </a:cubicBezTo>
                  <a:lnTo>
                    <a:pt x="32" y="39"/>
                  </a:lnTo>
                  <a:close/>
                  <a:moveTo>
                    <a:pt x="26" y="79"/>
                  </a:moveTo>
                  <a:cubicBezTo>
                    <a:pt x="26" y="77"/>
                    <a:pt x="24" y="74"/>
                    <a:pt x="21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4"/>
                    <a:pt x="0" y="77"/>
                    <a:pt x="0" y="79"/>
                  </a:cubicBezTo>
                  <a:cubicBezTo>
                    <a:pt x="0" y="82"/>
                    <a:pt x="3" y="85"/>
                    <a:pt x="6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4" y="85"/>
                    <a:pt x="26" y="82"/>
                    <a:pt x="26" y="79"/>
                  </a:cubicBezTo>
                  <a:close/>
                  <a:moveTo>
                    <a:pt x="39" y="118"/>
                  </a:moveTo>
                  <a:cubicBezTo>
                    <a:pt x="36" y="116"/>
                    <a:pt x="34" y="118"/>
                    <a:pt x="33" y="119"/>
                  </a:cubicBezTo>
                  <a:cubicBezTo>
                    <a:pt x="22" y="129"/>
                    <a:pt x="22" y="129"/>
                    <a:pt x="22" y="129"/>
                  </a:cubicBezTo>
                  <a:cubicBezTo>
                    <a:pt x="21" y="130"/>
                    <a:pt x="21" y="131"/>
                    <a:pt x="21" y="133"/>
                  </a:cubicBezTo>
                  <a:cubicBezTo>
                    <a:pt x="21" y="135"/>
                    <a:pt x="21" y="136"/>
                    <a:pt x="22" y="138"/>
                  </a:cubicBezTo>
                  <a:cubicBezTo>
                    <a:pt x="25" y="139"/>
                    <a:pt x="29" y="139"/>
                    <a:pt x="31" y="138"/>
                  </a:cubicBezTo>
                  <a:cubicBezTo>
                    <a:pt x="41" y="126"/>
                    <a:pt x="41" y="126"/>
                    <a:pt x="41" y="126"/>
                  </a:cubicBezTo>
                  <a:cubicBezTo>
                    <a:pt x="43" y="125"/>
                    <a:pt x="44" y="124"/>
                    <a:pt x="43" y="121"/>
                  </a:cubicBezTo>
                  <a:cubicBezTo>
                    <a:pt x="43" y="119"/>
                    <a:pt x="40" y="118"/>
                    <a:pt x="39" y="118"/>
                  </a:cubicBezTo>
                  <a:close/>
                  <a:moveTo>
                    <a:pt x="129" y="119"/>
                  </a:moveTo>
                  <a:cubicBezTo>
                    <a:pt x="128" y="118"/>
                    <a:pt x="125" y="116"/>
                    <a:pt x="123" y="118"/>
                  </a:cubicBezTo>
                  <a:cubicBezTo>
                    <a:pt x="122" y="118"/>
                    <a:pt x="120" y="119"/>
                    <a:pt x="119" y="121"/>
                  </a:cubicBezTo>
                  <a:cubicBezTo>
                    <a:pt x="119" y="124"/>
                    <a:pt x="119" y="125"/>
                    <a:pt x="120" y="126"/>
                  </a:cubicBezTo>
                  <a:cubicBezTo>
                    <a:pt x="131" y="138"/>
                    <a:pt x="131" y="138"/>
                    <a:pt x="131" y="138"/>
                  </a:cubicBezTo>
                  <a:cubicBezTo>
                    <a:pt x="133" y="139"/>
                    <a:pt x="136" y="139"/>
                    <a:pt x="139" y="138"/>
                  </a:cubicBezTo>
                  <a:cubicBezTo>
                    <a:pt x="140" y="136"/>
                    <a:pt x="141" y="135"/>
                    <a:pt x="141" y="133"/>
                  </a:cubicBezTo>
                  <a:cubicBezTo>
                    <a:pt x="141" y="131"/>
                    <a:pt x="140" y="130"/>
                    <a:pt x="139" y="129"/>
                  </a:cubicBezTo>
                  <a:lnTo>
                    <a:pt x="129" y="119"/>
                  </a:lnTo>
                  <a:close/>
                  <a:moveTo>
                    <a:pt x="154" y="74"/>
                  </a:moveTo>
                  <a:cubicBezTo>
                    <a:pt x="141" y="74"/>
                    <a:pt x="141" y="74"/>
                    <a:pt x="141" y="74"/>
                  </a:cubicBezTo>
                  <a:cubicBezTo>
                    <a:pt x="138" y="74"/>
                    <a:pt x="135" y="77"/>
                    <a:pt x="135" y="79"/>
                  </a:cubicBezTo>
                  <a:cubicBezTo>
                    <a:pt x="135" y="82"/>
                    <a:pt x="138" y="85"/>
                    <a:pt x="141" y="85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58" y="85"/>
                    <a:pt x="160" y="82"/>
                    <a:pt x="160" y="79"/>
                  </a:cubicBezTo>
                  <a:cubicBezTo>
                    <a:pt x="160" y="77"/>
                    <a:pt x="158" y="74"/>
                    <a:pt x="154" y="74"/>
                  </a:cubicBezTo>
                  <a:close/>
                  <a:moveTo>
                    <a:pt x="120" y="39"/>
                  </a:moveTo>
                  <a:cubicBezTo>
                    <a:pt x="123" y="42"/>
                    <a:pt x="126" y="42"/>
                    <a:pt x="129" y="39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40" y="28"/>
                    <a:pt x="141" y="25"/>
                    <a:pt x="140" y="24"/>
                  </a:cubicBezTo>
                  <a:cubicBezTo>
                    <a:pt x="140" y="22"/>
                    <a:pt x="139" y="20"/>
                    <a:pt x="136" y="19"/>
                  </a:cubicBezTo>
                  <a:cubicBezTo>
                    <a:pt x="134" y="19"/>
                    <a:pt x="133" y="19"/>
                    <a:pt x="131" y="22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19" y="33"/>
                    <a:pt x="119" y="34"/>
                    <a:pt x="119" y="36"/>
                  </a:cubicBezTo>
                  <a:cubicBezTo>
                    <a:pt x="119" y="37"/>
                    <a:pt x="119" y="39"/>
                    <a:pt x="120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8879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6EF3A08-5F12-3ED9-BA52-65D0724100FD}"/>
              </a:ext>
            </a:extLst>
          </p:cNvPr>
          <p:cNvSpPr/>
          <p:nvPr/>
        </p:nvSpPr>
        <p:spPr>
          <a:xfrm>
            <a:off x="5543552" y="1567543"/>
            <a:ext cx="6648448" cy="529045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4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4B2C3E-7C17-79CE-44C7-C801F1DDC703}"/>
              </a:ext>
            </a:extLst>
          </p:cNvPr>
          <p:cNvSpPr txBox="1"/>
          <p:nvPr/>
        </p:nvSpPr>
        <p:spPr>
          <a:xfrm>
            <a:off x="532165" y="520280"/>
            <a:ext cx="692696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02. Zielone</a:t>
            </a:r>
            <a:r>
              <a:rPr lang="en-GB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pl-PL" sz="48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Zamówienia Publiczne</a:t>
            </a:r>
            <a:endParaRPr lang="en-US" sz="48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C72194-3C39-22C3-A60A-3243494CB06E}"/>
              </a:ext>
            </a:extLst>
          </p:cNvPr>
          <p:cNvSpPr txBox="1"/>
          <p:nvPr/>
        </p:nvSpPr>
        <p:spPr>
          <a:xfrm>
            <a:off x="544283" y="3060623"/>
            <a:ext cx="5307877" cy="97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pl-PL" sz="3000" dirty="0">
                <a:latin typeface="DM Sans Medium" pitchFamily="2" charset="0"/>
              </a:rPr>
              <a:t>Proces, w ramach którego </a:t>
            </a:r>
            <a:r>
              <a:rPr lang="pl-PL" sz="3000" u="sng" dirty="0">
                <a:solidFill>
                  <a:schemeClr val="accent1"/>
                </a:solidFill>
                <a:latin typeface="DM Sans SemiBold" pitchFamily="2" charset="0"/>
              </a:rPr>
              <a:t>instytucje publiczne</a:t>
            </a:r>
            <a:endParaRPr lang="en-GB" sz="3000" dirty="0">
              <a:solidFill>
                <a:schemeClr val="accent1">
                  <a:lumMod val="60000"/>
                  <a:lumOff val="40000"/>
                </a:schemeClr>
              </a:solidFill>
              <a:latin typeface="DM Sans Medium" pitchFamily="2" charset="0"/>
            </a:endParaRPr>
          </a:p>
        </p:txBody>
      </p:sp>
      <p:sp>
        <p:nvSpPr>
          <p:cNvPr id="14" name="Google Shape;88;p30">
            <a:extLst>
              <a:ext uri="{FF2B5EF4-FFF2-40B4-BE49-F238E27FC236}">
                <a16:creationId xmlns:a16="http://schemas.microsoft.com/office/drawing/2014/main" id="{5CEA98E9-7A05-0890-1C50-43525B812585}"/>
              </a:ext>
            </a:extLst>
          </p:cNvPr>
          <p:cNvSpPr txBox="1"/>
          <p:nvPr/>
        </p:nvSpPr>
        <p:spPr>
          <a:xfrm>
            <a:off x="556983" y="4133070"/>
            <a:ext cx="4526200" cy="125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starają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się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uzyskać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towary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usługi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roboty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budowlane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których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oddziaływanie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na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środowisko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w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trakcie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ich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cyklu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życia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jest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mniejsze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br>
              <a:rPr lang="pl-PL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porównaniu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do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towarów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usług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robót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budowlanych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o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identycznym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przeznaczeniu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jakie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zostałyby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zamówione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br>
              <a:rPr lang="pl-PL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innym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przypadku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pl-PL" sz="1200" b="1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Google Shape;88;p30">
            <a:extLst>
              <a:ext uri="{FF2B5EF4-FFF2-40B4-BE49-F238E27FC236}">
                <a16:creationId xmlns:a16="http://schemas.microsoft.com/office/drawing/2014/main" id="{9CFFAEE8-20EF-60FA-5BD7-3BF95DA4B915}"/>
              </a:ext>
            </a:extLst>
          </p:cNvPr>
          <p:cNvSpPr txBox="1"/>
          <p:nvPr/>
        </p:nvSpPr>
        <p:spPr>
          <a:xfrm>
            <a:off x="544283" y="5682683"/>
            <a:ext cx="4526199" cy="90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0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Komunikat </a:t>
            </a:r>
            <a:r>
              <a:rPr lang="en-US" sz="10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Komisji</a:t>
            </a:r>
            <a:r>
              <a:rPr lang="en-US" sz="10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do </a:t>
            </a:r>
            <a:r>
              <a:rPr lang="en-US" sz="10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Parlamentu</a:t>
            </a:r>
            <a:r>
              <a:rPr lang="en-US" sz="10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Europejskiego</a:t>
            </a:r>
            <a:r>
              <a:rPr lang="en-US" sz="10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, Rady, </a:t>
            </a:r>
            <a:r>
              <a:rPr lang="en-US" sz="10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Europejskiego</a:t>
            </a:r>
            <a:r>
              <a:rPr lang="en-US" sz="10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Komitetu</a:t>
            </a:r>
            <a:r>
              <a:rPr lang="en-US" sz="10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Ekonomiczno-Społecznego</a:t>
            </a:r>
            <a:r>
              <a:rPr lang="en-US" sz="10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oraz</a:t>
            </a:r>
            <a:r>
              <a:rPr lang="en-US" sz="10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Komitetu</a:t>
            </a:r>
            <a:r>
              <a:rPr lang="en-US" sz="10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Regionów</a:t>
            </a:r>
            <a:r>
              <a:rPr lang="en-US" sz="10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z </a:t>
            </a:r>
            <a:r>
              <a:rPr lang="en-US" sz="10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dnia</a:t>
            </a:r>
            <a:r>
              <a:rPr lang="en-US" sz="10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16 </a:t>
            </a:r>
            <a:r>
              <a:rPr lang="en-US" sz="10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lipca</a:t>
            </a:r>
            <a:r>
              <a:rPr lang="en-US" sz="10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2008 r.: „</a:t>
            </a:r>
            <a:r>
              <a:rPr lang="en-US" sz="10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Zamówienia</a:t>
            </a:r>
            <a:r>
              <a:rPr lang="en-US" sz="10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publiczne</a:t>
            </a:r>
            <a:r>
              <a:rPr lang="en-US" sz="10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na</a:t>
            </a:r>
            <a:r>
              <a:rPr lang="en-US" sz="10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rzecz</a:t>
            </a:r>
            <a:r>
              <a:rPr lang="en-US" sz="10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poprawy</a:t>
            </a:r>
            <a:r>
              <a:rPr lang="en-US" sz="10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stanu</a:t>
            </a:r>
            <a:r>
              <a:rPr lang="en-US" sz="10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środowiska</a:t>
            </a:r>
            <a:r>
              <a:rPr lang="en-US" sz="10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” (KOM(2008) 400 </a:t>
            </a:r>
            <a:r>
              <a:rPr lang="en-US" sz="10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wersja</a:t>
            </a:r>
            <a:r>
              <a:rPr lang="en-US" sz="10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00" i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ostateczna</a:t>
            </a:r>
            <a:r>
              <a:rPr lang="en-US" sz="1000" i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lang="pl-PL" sz="10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A9E38B7-3BF2-60C3-6180-71E460EDC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09167" y="2326877"/>
            <a:ext cx="739705" cy="451757"/>
          </a:xfrm>
          <a:prstGeom prst="rect">
            <a:avLst/>
          </a:prstGeom>
        </p:spPr>
      </p:pic>
      <p:sp>
        <p:nvSpPr>
          <p:cNvPr id="24" name="Freeform 27">
            <a:extLst>
              <a:ext uri="{FF2B5EF4-FFF2-40B4-BE49-F238E27FC236}">
                <a16:creationId xmlns:a16="http://schemas.microsoft.com/office/drawing/2014/main" id="{7D2A37B9-14B1-C7F2-0684-C3C4441ADA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576462" y="4668836"/>
            <a:ext cx="365760" cy="365761"/>
          </a:xfrm>
          <a:custGeom>
            <a:avLst/>
            <a:gdLst>
              <a:gd name="T0" fmla="*/ 159009 w 634"/>
              <a:gd name="T1" fmla="*/ 105984 h 634"/>
              <a:gd name="T2" fmla="*/ 159009 w 634"/>
              <a:gd name="T3" fmla="*/ 105984 h 634"/>
              <a:gd name="T4" fmla="*/ 121871 w 634"/>
              <a:gd name="T5" fmla="*/ 68854 h 634"/>
              <a:gd name="T6" fmla="*/ 111414 w 634"/>
              <a:gd name="T7" fmla="*/ 68854 h 634"/>
              <a:gd name="T8" fmla="*/ 111414 w 634"/>
              <a:gd name="T9" fmla="*/ 79668 h 634"/>
              <a:gd name="T10" fmla="*/ 138096 w 634"/>
              <a:gd name="T11" fmla="*/ 105984 h 634"/>
              <a:gd name="T12" fmla="*/ 63459 w 634"/>
              <a:gd name="T13" fmla="*/ 105984 h 634"/>
              <a:gd name="T14" fmla="*/ 58411 w 634"/>
              <a:gd name="T15" fmla="*/ 111392 h 634"/>
              <a:gd name="T16" fmla="*/ 63459 w 634"/>
              <a:gd name="T17" fmla="*/ 121846 h 634"/>
              <a:gd name="T18" fmla="*/ 138096 w 634"/>
              <a:gd name="T19" fmla="*/ 121846 h 634"/>
              <a:gd name="T20" fmla="*/ 111414 w 634"/>
              <a:gd name="T21" fmla="*/ 148522 h 634"/>
              <a:gd name="T22" fmla="*/ 111414 w 634"/>
              <a:gd name="T23" fmla="*/ 159337 h 634"/>
              <a:gd name="T24" fmla="*/ 121871 w 634"/>
              <a:gd name="T25" fmla="*/ 159337 h 634"/>
              <a:gd name="T26" fmla="*/ 159009 w 634"/>
              <a:gd name="T27" fmla="*/ 121846 h 634"/>
              <a:gd name="T28" fmla="*/ 159009 w 634"/>
              <a:gd name="T29" fmla="*/ 111392 h 634"/>
              <a:gd name="T30" fmla="*/ 159009 w 634"/>
              <a:gd name="T31" fmla="*/ 105984 h 634"/>
              <a:gd name="T32" fmla="*/ 111414 w 634"/>
              <a:gd name="T33" fmla="*/ 0 h 634"/>
              <a:gd name="T34" fmla="*/ 111414 w 634"/>
              <a:gd name="T35" fmla="*/ 0 h 634"/>
              <a:gd name="T36" fmla="*/ 0 w 634"/>
              <a:gd name="T37" fmla="*/ 111392 h 634"/>
              <a:gd name="T38" fmla="*/ 111414 w 634"/>
              <a:gd name="T39" fmla="*/ 228191 h 634"/>
              <a:gd name="T40" fmla="*/ 228237 w 634"/>
              <a:gd name="T41" fmla="*/ 111392 h 634"/>
              <a:gd name="T42" fmla="*/ 111414 w 634"/>
              <a:gd name="T43" fmla="*/ 0 h 634"/>
              <a:gd name="T44" fmla="*/ 111414 w 634"/>
              <a:gd name="T45" fmla="*/ 212329 h 634"/>
              <a:gd name="T46" fmla="*/ 111414 w 634"/>
              <a:gd name="T47" fmla="*/ 212329 h 634"/>
              <a:gd name="T48" fmla="*/ 15865 w 634"/>
              <a:gd name="T49" fmla="*/ 111392 h 634"/>
              <a:gd name="T50" fmla="*/ 111414 w 634"/>
              <a:gd name="T51" fmla="*/ 15862 h 634"/>
              <a:gd name="T52" fmla="*/ 212012 w 634"/>
              <a:gd name="T53" fmla="*/ 111392 h 634"/>
              <a:gd name="T54" fmla="*/ 111414 w 634"/>
              <a:gd name="T55" fmla="*/ 212329 h 63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34" h="634">
                <a:moveTo>
                  <a:pt x="441" y="294"/>
                </a:moveTo>
                <a:lnTo>
                  <a:pt x="441" y="294"/>
                </a:lnTo>
                <a:cubicBezTo>
                  <a:pt x="338" y="191"/>
                  <a:pt x="338" y="191"/>
                  <a:pt x="338" y="191"/>
                </a:cubicBezTo>
                <a:cubicBezTo>
                  <a:pt x="324" y="176"/>
                  <a:pt x="309" y="176"/>
                  <a:pt x="309" y="191"/>
                </a:cubicBezTo>
                <a:cubicBezTo>
                  <a:pt x="294" y="191"/>
                  <a:pt x="294" y="206"/>
                  <a:pt x="309" y="221"/>
                </a:cubicBezTo>
                <a:cubicBezTo>
                  <a:pt x="383" y="294"/>
                  <a:pt x="383" y="294"/>
                  <a:pt x="383" y="294"/>
                </a:cubicBezTo>
                <a:cubicBezTo>
                  <a:pt x="176" y="294"/>
                  <a:pt x="176" y="294"/>
                  <a:pt x="176" y="294"/>
                </a:cubicBezTo>
                <a:cubicBezTo>
                  <a:pt x="162" y="294"/>
                  <a:pt x="162" y="309"/>
                  <a:pt x="162" y="309"/>
                </a:cubicBezTo>
                <a:cubicBezTo>
                  <a:pt x="162" y="324"/>
                  <a:pt x="162" y="338"/>
                  <a:pt x="176" y="338"/>
                </a:cubicBezTo>
                <a:cubicBezTo>
                  <a:pt x="383" y="338"/>
                  <a:pt x="383" y="338"/>
                  <a:pt x="383" y="338"/>
                </a:cubicBezTo>
                <a:cubicBezTo>
                  <a:pt x="309" y="412"/>
                  <a:pt x="309" y="412"/>
                  <a:pt x="309" y="412"/>
                </a:cubicBezTo>
                <a:cubicBezTo>
                  <a:pt x="294" y="427"/>
                  <a:pt x="294" y="442"/>
                  <a:pt x="309" y="442"/>
                </a:cubicBezTo>
                <a:cubicBezTo>
                  <a:pt x="309" y="456"/>
                  <a:pt x="324" y="456"/>
                  <a:pt x="338" y="442"/>
                </a:cubicBezTo>
                <a:cubicBezTo>
                  <a:pt x="441" y="338"/>
                  <a:pt x="441" y="338"/>
                  <a:pt x="441" y="338"/>
                </a:cubicBezTo>
                <a:cubicBezTo>
                  <a:pt x="441" y="324"/>
                  <a:pt x="441" y="324"/>
                  <a:pt x="441" y="309"/>
                </a:cubicBezTo>
                <a:lnTo>
                  <a:pt x="441" y="294"/>
                </a:lnTo>
                <a:close/>
                <a:moveTo>
                  <a:pt x="309" y="0"/>
                </a:moveTo>
                <a:lnTo>
                  <a:pt x="309" y="0"/>
                </a:lnTo>
                <a:cubicBezTo>
                  <a:pt x="147" y="0"/>
                  <a:pt x="0" y="147"/>
                  <a:pt x="0" y="309"/>
                </a:cubicBezTo>
                <a:cubicBezTo>
                  <a:pt x="0" y="485"/>
                  <a:pt x="147" y="633"/>
                  <a:pt x="309" y="633"/>
                </a:cubicBezTo>
                <a:cubicBezTo>
                  <a:pt x="485" y="633"/>
                  <a:pt x="633" y="485"/>
                  <a:pt x="633" y="309"/>
                </a:cubicBezTo>
                <a:cubicBezTo>
                  <a:pt x="633" y="147"/>
                  <a:pt x="485" y="0"/>
                  <a:pt x="309" y="0"/>
                </a:cubicBezTo>
                <a:close/>
                <a:moveTo>
                  <a:pt x="309" y="589"/>
                </a:moveTo>
                <a:lnTo>
                  <a:pt x="309" y="589"/>
                </a:lnTo>
                <a:cubicBezTo>
                  <a:pt x="162" y="589"/>
                  <a:pt x="44" y="471"/>
                  <a:pt x="44" y="309"/>
                </a:cubicBezTo>
                <a:cubicBezTo>
                  <a:pt x="44" y="162"/>
                  <a:pt x="162" y="44"/>
                  <a:pt x="309" y="44"/>
                </a:cubicBezTo>
                <a:cubicBezTo>
                  <a:pt x="471" y="44"/>
                  <a:pt x="588" y="162"/>
                  <a:pt x="588" y="309"/>
                </a:cubicBezTo>
                <a:cubicBezTo>
                  <a:pt x="588" y="471"/>
                  <a:pt x="471" y="589"/>
                  <a:pt x="309" y="5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70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7BD75B-359A-B0EA-DBAC-0D6823A4988D}"/>
              </a:ext>
            </a:extLst>
          </p:cNvPr>
          <p:cNvSpPr txBox="1"/>
          <p:nvPr/>
        </p:nvSpPr>
        <p:spPr>
          <a:xfrm>
            <a:off x="9475344" y="5204830"/>
            <a:ext cx="2472014" cy="652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l-PL" dirty="0">
                <a:solidFill>
                  <a:schemeClr val="bg1"/>
                </a:solidFill>
                <a:latin typeface="DM Sans Medium" pitchFamily="2" charset="0"/>
              </a:rPr>
              <a:t>Różne etapy postępowania</a:t>
            </a:r>
            <a:endParaRPr lang="en-GB" dirty="0">
              <a:solidFill>
                <a:schemeClr val="bg1"/>
              </a:solidFill>
              <a:latin typeface="DM Sans Medium" pitchFamily="2" charset="0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99D4F8B7-D5D1-8F2D-32E5-EF885D3140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576462" y="2416681"/>
            <a:ext cx="365760" cy="365761"/>
          </a:xfrm>
          <a:custGeom>
            <a:avLst/>
            <a:gdLst>
              <a:gd name="T0" fmla="*/ 159009 w 634"/>
              <a:gd name="T1" fmla="*/ 105984 h 634"/>
              <a:gd name="T2" fmla="*/ 159009 w 634"/>
              <a:gd name="T3" fmla="*/ 105984 h 634"/>
              <a:gd name="T4" fmla="*/ 121871 w 634"/>
              <a:gd name="T5" fmla="*/ 68854 h 634"/>
              <a:gd name="T6" fmla="*/ 111414 w 634"/>
              <a:gd name="T7" fmla="*/ 68854 h 634"/>
              <a:gd name="T8" fmla="*/ 111414 w 634"/>
              <a:gd name="T9" fmla="*/ 79668 h 634"/>
              <a:gd name="T10" fmla="*/ 138096 w 634"/>
              <a:gd name="T11" fmla="*/ 105984 h 634"/>
              <a:gd name="T12" fmla="*/ 63459 w 634"/>
              <a:gd name="T13" fmla="*/ 105984 h 634"/>
              <a:gd name="T14" fmla="*/ 58411 w 634"/>
              <a:gd name="T15" fmla="*/ 111392 h 634"/>
              <a:gd name="T16" fmla="*/ 63459 w 634"/>
              <a:gd name="T17" fmla="*/ 121846 h 634"/>
              <a:gd name="T18" fmla="*/ 138096 w 634"/>
              <a:gd name="T19" fmla="*/ 121846 h 634"/>
              <a:gd name="T20" fmla="*/ 111414 w 634"/>
              <a:gd name="T21" fmla="*/ 148522 h 634"/>
              <a:gd name="T22" fmla="*/ 111414 w 634"/>
              <a:gd name="T23" fmla="*/ 159337 h 634"/>
              <a:gd name="T24" fmla="*/ 121871 w 634"/>
              <a:gd name="T25" fmla="*/ 159337 h 634"/>
              <a:gd name="T26" fmla="*/ 159009 w 634"/>
              <a:gd name="T27" fmla="*/ 121846 h 634"/>
              <a:gd name="T28" fmla="*/ 159009 w 634"/>
              <a:gd name="T29" fmla="*/ 111392 h 634"/>
              <a:gd name="T30" fmla="*/ 159009 w 634"/>
              <a:gd name="T31" fmla="*/ 105984 h 634"/>
              <a:gd name="T32" fmla="*/ 111414 w 634"/>
              <a:gd name="T33" fmla="*/ 0 h 634"/>
              <a:gd name="T34" fmla="*/ 111414 w 634"/>
              <a:gd name="T35" fmla="*/ 0 h 634"/>
              <a:gd name="T36" fmla="*/ 0 w 634"/>
              <a:gd name="T37" fmla="*/ 111392 h 634"/>
              <a:gd name="T38" fmla="*/ 111414 w 634"/>
              <a:gd name="T39" fmla="*/ 228191 h 634"/>
              <a:gd name="T40" fmla="*/ 228237 w 634"/>
              <a:gd name="T41" fmla="*/ 111392 h 634"/>
              <a:gd name="T42" fmla="*/ 111414 w 634"/>
              <a:gd name="T43" fmla="*/ 0 h 634"/>
              <a:gd name="T44" fmla="*/ 111414 w 634"/>
              <a:gd name="T45" fmla="*/ 212329 h 634"/>
              <a:gd name="T46" fmla="*/ 111414 w 634"/>
              <a:gd name="T47" fmla="*/ 212329 h 634"/>
              <a:gd name="T48" fmla="*/ 15865 w 634"/>
              <a:gd name="T49" fmla="*/ 111392 h 634"/>
              <a:gd name="T50" fmla="*/ 111414 w 634"/>
              <a:gd name="T51" fmla="*/ 15862 h 634"/>
              <a:gd name="T52" fmla="*/ 212012 w 634"/>
              <a:gd name="T53" fmla="*/ 111392 h 634"/>
              <a:gd name="T54" fmla="*/ 111414 w 634"/>
              <a:gd name="T55" fmla="*/ 212329 h 63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34" h="634">
                <a:moveTo>
                  <a:pt x="441" y="294"/>
                </a:moveTo>
                <a:lnTo>
                  <a:pt x="441" y="294"/>
                </a:lnTo>
                <a:cubicBezTo>
                  <a:pt x="338" y="191"/>
                  <a:pt x="338" y="191"/>
                  <a:pt x="338" y="191"/>
                </a:cubicBezTo>
                <a:cubicBezTo>
                  <a:pt x="324" y="176"/>
                  <a:pt x="309" y="176"/>
                  <a:pt x="309" y="191"/>
                </a:cubicBezTo>
                <a:cubicBezTo>
                  <a:pt x="294" y="191"/>
                  <a:pt x="294" y="206"/>
                  <a:pt x="309" y="221"/>
                </a:cubicBezTo>
                <a:cubicBezTo>
                  <a:pt x="383" y="294"/>
                  <a:pt x="383" y="294"/>
                  <a:pt x="383" y="294"/>
                </a:cubicBezTo>
                <a:cubicBezTo>
                  <a:pt x="176" y="294"/>
                  <a:pt x="176" y="294"/>
                  <a:pt x="176" y="294"/>
                </a:cubicBezTo>
                <a:cubicBezTo>
                  <a:pt x="162" y="294"/>
                  <a:pt x="162" y="309"/>
                  <a:pt x="162" y="309"/>
                </a:cubicBezTo>
                <a:cubicBezTo>
                  <a:pt x="162" y="324"/>
                  <a:pt x="162" y="338"/>
                  <a:pt x="176" y="338"/>
                </a:cubicBezTo>
                <a:cubicBezTo>
                  <a:pt x="383" y="338"/>
                  <a:pt x="383" y="338"/>
                  <a:pt x="383" y="338"/>
                </a:cubicBezTo>
                <a:cubicBezTo>
                  <a:pt x="309" y="412"/>
                  <a:pt x="309" y="412"/>
                  <a:pt x="309" y="412"/>
                </a:cubicBezTo>
                <a:cubicBezTo>
                  <a:pt x="294" y="427"/>
                  <a:pt x="294" y="442"/>
                  <a:pt x="309" y="442"/>
                </a:cubicBezTo>
                <a:cubicBezTo>
                  <a:pt x="309" y="456"/>
                  <a:pt x="324" y="456"/>
                  <a:pt x="338" y="442"/>
                </a:cubicBezTo>
                <a:cubicBezTo>
                  <a:pt x="441" y="338"/>
                  <a:pt x="441" y="338"/>
                  <a:pt x="441" y="338"/>
                </a:cubicBezTo>
                <a:cubicBezTo>
                  <a:pt x="441" y="324"/>
                  <a:pt x="441" y="324"/>
                  <a:pt x="441" y="309"/>
                </a:cubicBezTo>
                <a:lnTo>
                  <a:pt x="441" y="294"/>
                </a:lnTo>
                <a:close/>
                <a:moveTo>
                  <a:pt x="309" y="0"/>
                </a:moveTo>
                <a:lnTo>
                  <a:pt x="309" y="0"/>
                </a:lnTo>
                <a:cubicBezTo>
                  <a:pt x="147" y="0"/>
                  <a:pt x="0" y="147"/>
                  <a:pt x="0" y="309"/>
                </a:cubicBezTo>
                <a:cubicBezTo>
                  <a:pt x="0" y="485"/>
                  <a:pt x="147" y="633"/>
                  <a:pt x="309" y="633"/>
                </a:cubicBezTo>
                <a:cubicBezTo>
                  <a:pt x="485" y="633"/>
                  <a:pt x="633" y="485"/>
                  <a:pt x="633" y="309"/>
                </a:cubicBezTo>
                <a:cubicBezTo>
                  <a:pt x="633" y="147"/>
                  <a:pt x="485" y="0"/>
                  <a:pt x="309" y="0"/>
                </a:cubicBezTo>
                <a:close/>
                <a:moveTo>
                  <a:pt x="309" y="589"/>
                </a:moveTo>
                <a:lnTo>
                  <a:pt x="309" y="589"/>
                </a:lnTo>
                <a:cubicBezTo>
                  <a:pt x="162" y="589"/>
                  <a:pt x="44" y="471"/>
                  <a:pt x="44" y="309"/>
                </a:cubicBezTo>
                <a:cubicBezTo>
                  <a:pt x="44" y="162"/>
                  <a:pt x="162" y="44"/>
                  <a:pt x="309" y="44"/>
                </a:cubicBezTo>
                <a:cubicBezTo>
                  <a:pt x="471" y="44"/>
                  <a:pt x="588" y="162"/>
                  <a:pt x="588" y="309"/>
                </a:cubicBezTo>
                <a:cubicBezTo>
                  <a:pt x="588" y="471"/>
                  <a:pt x="471" y="589"/>
                  <a:pt x="309" y="5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70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2EE553-2CA2-FADC-CF25-70CC9C096748}"/>
              </a:ext>
            </a:extLst>
          </p:cNvPr>
          <p:cNvSpPr txBox="1"/>
          <p:nvPr/>
        </p:nvSpPr>
        <p:spPr>
          <a:xfrm>
            <a:off x="9488254" y="2951160"/>
            <a:ext cx="2340890" cy="652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l-PL" dirty="0">
                <a:solidFill>
                  <a:schemeClr val="bg1"/>
                </a:solidFill>
                <a:latin typeface="DM Sans Medium" pitchFamily="2" charset="0"/>
              </a:rPr>
              <a:t>Aspekty środowiskowe </a:t>
            </a:r>
            <a:endParaRPr lang="en-GB" dirty="0">
              <a:solidFill>
                <a:schemeClr val="bg1"/>
              </a:solidFill>
              <a:latin typeface="DM Sans Medium" pitchFamily="2" charset="0"/>
            </a:endParaRPr>
          </a:p>
        </p:txBody>
      </p:sp>
      <p:pic>
        <p:nvPicPr>
          <p:cNvPr id="9" name="Symbol zastępczy obrazu 8" descr="Obraz zawierający drzewo, osoba, komputer, w pomieszczeniu&#10;&#10;Opis wygenerowany automatycznie">
            <a:extLst>
              <a:ext uri="{FF2B5EF4-FFF2-40B4-BE49-F238E27FC236}">
                <a16:creationId xmlns:a16="http://schemas.microsoft.com/office/drawing/2014/main" id="{8B2009D6-5618-AE67-ACF7-80D213A452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9" r="30849"/>
          <a:stretch>
            <a:fillRect/>
          </a:stretch>
        </p:blipFill>
        <p:spPr/>
      </p:pic>
      <p:pic>
        <p:nvPicPr>
          <p:cNvPr id="10" name="Obraz 9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13237AC8-8B0D-C916-5F13-0596EF4D9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017" y="288481"/>
            <a:ext cx="2136127" cy="965596"/>
          </a:xfrm>
          <a:prstGeom prst="rect">
            <a:avLst/>
          </a:prstGeom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id="{98BC74FB-FFD0-8371-DB06-F57729F88617}"/>
              </a:ext>
            </a:extLst>
          </p:cNvPr>
          <p:cNvGrpSpPr/>
          <p:nvPr/>
        </p:nvGrpSpPr>
        <p:grpSpPr>
          <a:xfrm>
            <a:off x="8854555" y="305554"/>
            <a:ext cx="838462" cy="830162"/>
            <a:chOff x="4527786" y="1890615"/>
            <a:chExt cx="4348457" cy="4305412"/>
          </a:xfrm>
        </p:grpSpPr>
        <p:sp>
          <p:nvSpPr>
            <p:cNvPr id="12" name="Teardrop 4">
              <a:extLst>
                <a:ext uri="{FF2B5EF4-FFF2-40B4-BE49-F238E27FC236}">
                  <a16:creationId xmlns:a16="http://schemas.microsoft.com/office/drawing/2014/main" id="{579CC748-17C7-0CE8-8CDC-41EBEEC13A10}"/>
                </a:ext>
              </a:extLst>
            </p:cNvPr>
            <p:cNvSpPr/>
            <p:nvPr/>
          </p:nvSpPr>
          <p:spPr>
            <a:xfrm rot="8100000">
              <a:off x="6361581" y="1890615"/>
              <a:ext cx="1720668" cy="1720667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ardrop 6">
              <a:extLst>
                <a:ext uri="{FF2B5EF4-FFF2-40B4-BE49-F238E27FC236}">
                  <a16:creationId xmlns:a16="http://schemas.microsoft.com/office/drawing/2014/main" id="{21C6F130-28F8-CFE8-72A2-76511B8E8ABD}"/>
                </a:ext>
              </a:extLst>
            </p:cNvPr>
            <p:cNvSpPr/>
            <p:nvPr/>
          </p:nvSpPr>
          <p:spPr>
            <a:xfrm rot="13500000">
              <a:off x="7578967" y="3394683"/>
              <a:ext cx="1297275" cy="1297276"/>
            </a:xfrm>
            <a:prstGeom prst="teardrop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>
                    <a:lumMod val="75000"/>
                  </a:schemeClr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ardrop 7">
              <a:extLst>
                <a:ext uri="{FF2B5EF4-FFF2-40B4-BE49-F238E27FC236}">
                  <a16:creationId xmlns:a16="http://schemas.microsoft.com/office/drawing/2014/main" id="{45562F41-83F2-2022-965F-FCB7CAB4F731}"/>
                </a:ext>
              </a:extLst>
            </p:cNvPr>
            <p:cNvSpPr/>
            <p:nvPr/>
          </p:nvSpPr>
          <p:spPr>
            <a:xfrm rot="18900000">
              <a:off x="6361580" y="4475360"/>
              <a:ext cx="1720668" cy="1720667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 47">
              <a:extLst>
                <a:ext uri="{FF2B5EF4-FFF2-40B4-BE49-F238E27FC236}">
                  <a16:creationId xmlns:a16="http://schemas.microsoft.com/office/drawing/2014/main" id="{007E68DF-7DEA-32E9-2EEB-C4B566C3694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5" y="2293748"/>
              <a:ext cx="914400" cy="914400"/>
            </a:xfrm>
            <a:custGeom>
              <a:avLst/>
              <a:gdLst>
                <a:gd name="T0" fmla="*/ 153 w 160"/>
                <a:gd name="T1" fmla="*/ 65 h 160"/>
                <a:gd name="T2" fmla="*/ 142 w 160"/>
                <a:gd name="T3" fmla="*/ 64 h 160"/>
                <a:gd name="T4" fmla="*/ 134 w 160"/>
                <a:gd name="T5" fmla="*/ 56 h 160"/>
                <a:gd name="T6" fmla="*/ 136 w 160"/>
                <a:gd name="T7" fmla="*/ 46 h 160"/>
                <a:gd name="T8" fmla="*/ 140 w 160"/>
                <a:gd name="T9" fmla="*/ 38 h 160"/>
                <a:gd name="T10" fmla="*/ 140 w 160"/>
                <a:gd name="T11" fmla="*/ 27 h 160"/>
                <a:gd name="T12" fmla="*/ 131 w 160"/>
                <a:gd name="T13" fmla="*/ 19 h 160"/>
                <a:gd name="T14" fmla="*/ 121 w 160"/>
                <a:gd name="T15" fmla="*/ 17 h 160"/>
                <a:gd name="T16" fmla="*/ 113 w 160"/>
                <a:gd name="T17" fmla="*/ 24 h 160"/>
                <a:gd name="T18" fmla="*/ 102 w 160"/>
                <a:gd name="T19" fmla="*/ 24 h 160"/>
                <a:gd name="T20" fmla="*/ 96 w 160"/>
                <a:gd name="T21" fmla="*/ 16 h 160"/>
                <a:gd name="T22" fmla="*/ 94 w 160"/>
                <a:gd name="T23" fmla="*/ 6 h 160"/>
                <a:gd name="T24" fmla="*/ 86 w 160"/>
                <a:gd name="T25" fmla="*/ 0 h 160"/>
                <a:gd name="T26" fmla="*/ 73 w 160"/>
                <a:gd name="T27" fmla="*/ 0 h 160"/>
                <a:gd name="T28" fmla="*/ 65 w 160"/>
                <a:gd name="T29" fmla="*/ 6 h 160"/>
                <a:gd name="T30" fmla="*/ 64 w 160"/>
                <a:gd name="T31" fmla="*/ 16 h 160"/>
                <a:gd name="T32" fmla="*/ 57 w 160"/>
                <a:gd name="T33" fmla="*/ 24 h 160"/>
                <a:gd name="T34" fmla="*/ 46 w 160"/>
                <a:gd name="T35" fmla="*/ 24 h 160"/>
                <a:gd name="T36" fmla="*/ 38 w 160"/>
                <a:gd name="T37" fmla="*/ 17 h 160"/>
                <a:gd name="T38" fmla="*/ 27 w 160"/>
                <a:gd name="T39" fmla="*/ 19 h 160"/>
                <a:gd name="T40" fmla="*/ 19 w 160"/>
                <a:gd name="T41" fmla="*/ 27 h 160"/>
                <a:gd name="T42" fmla="*/ 17 w 160"/>
                <a:gd name="T43" fmla="*/ 38 h 160"/>
                <a:gd name="T44" fmla="*/ 24 w 160"/>
                <a:gd name="T45" fmla="*/ 46 h 160"/>
                <a:gd name="T46" fmla="*/ 24 w 160"/>
                <a:gd name="T47" fmla="*/ 56 h 160"/>
                <a:gd name="T48" fmla="*/ 16 w 160"/>
                <a:gd name="T49" fmla="*/ 64 h 160"/>
                <a:gd name="T50" fmla="*/ 6 w 160"/>
                <a:gd name="T51" fmla="*/ 65 h 160"/>
                <a:gd name="T52" fmla="*/ 0 w 160"/>
                <a:gd name="T53" fmla="*/ 73 h 160"/>
                <a:gd name="T54" fmla="*/ 0 w 160"/>
                <a:gd name="T55" fmla="*/ 86 h 160"/>
                <a:gd name="T56" fmla="*/ 6 w 160"/>
                <a:gd name="T57" fmla="*/ 93 h 160"/>
                <a:gd name="T58" fmla="*/ 16 w 160"/>
                <a:gd name="T59" fmla="*/ 96 h 160"/>
                <a:gd name="T60" fmla="*/ 24 w 160"/>
                <a:gd name="T61" fmla="*/ 102 h 160"/>
                <a:gd name="T62" fmla="*/ 24 w 160"/>
                <a:gd name="T63" fmla="*/ 113 h 160"/>
                <a:gd name="T64" fmla="*/ 17 w 160"/>
                <a:gd name="T65" fmla="*/ 121 h 160"/>
                <a:gd name="T66" fmla="*/ 19 w 160"/>
                <a:gd name="T67" fmla="*/ 131 h 160"/>
                <a:gd name="T68" fmla="*/ 27 w 160"/>
                <a:gd name="T69" fmla="*/ 141 h 160"/>
                <a:gd name="T70" fmla="*/ 38 w 160"/>
                <a:gd name="T71" fmla="*/ 141 h 160"/>
                <a:gd name="T72" fmla="*/ 46 w 160"/>
                <a:gd name="T73" fmla="*/ 136 h 160"/>
                <a:gd name="T74" fmla="*/ 57 w 160"/>
                <a:gd name="T75" fmla="*/ 134 h 160"/>
                <a:gd name="T76" fmla="*/ 64 w 160"/>
                <a:gd name="T77" fmla="*/ 142 h 160"/>
                <a:gd name="T78" fmla="*/ 65 w 160"/>
                <a:gd name="T79" fmla="*/ 153 h 160"/>
                <a:gd name="T80" fmla="*/ 73 w 160"/>
                <a:gd name="T81" fmla="*/ 160 h 160"/>
                <a:gd name="T82" fmla="*/ 86 w 160"/>
                <a:gd name="T83" fmla="*/ 160 h 160"/>
                <a:gd name="T84" fmla="*/ 94 w 160"/>
                <a:gd name="T85" fmla="*/ 153 h 160"/>
                <a:gd name="T86" fmla="*/ 96 w 160"/>
                <a:gd name="T87" fmla="*/ 142 h 160"/>
                <a:gd name="T88" fmla="*/ 102 w 160"/>
                <a:gd name="T89" fmla="*/ 134 h 160"/>
                <a:gd name="T90" fmla="*/ 113 w 160"/>
                <a:gd name="T91" fmla="*/ 136 h 160"/>
                <a:gd name="T92" fmla="*/ 121 w 160"/>
                <a:gd name="T93" fmla="*/ 141 h 160"/>
                <a:gd name="T94" fmla="*/ 131 w 160"/>
                <a:gd name="T95" fmla="*/ 141 h 160"/>
                <a:gd name="T96" fmla="*/ 140 w 160"/>
                <a:gd name="T97" fmla="*/ 131 h 160"/>
                <a:gd name="T98" fmla="*/ 140 w 160"/>
                <a:gd name="T99" fmla="*/ 121 h 160"/>
                <a:gd name="T100" fmla="*/ 136 w 160"/>
                <a:gd name="T101" fmla="*/ 113 h 160"/>
                <a:gd name="T102" fmla="*/ 134 w 160"/>
                <a:gd name="T103" fmla="*/ 102 h 160"/>
                <a:gd name="T104" fmla="*/ 142 w 160"/>
                <a:gd name="T105" fmla="*/ 96 h 160"/>
                <a:gd name="T106" fmla="*/ 153 w 160"/>
                <a:gd name="T107" fmla="*/ 93 h 160"/>
                <a:gd name="T108" fmla="*/ 160 w 160"/>
                <a:gd name="T109" fmla="*/ 86 h 160"/>
                <a:gd name="T110" fmla="*/ 160 w 160"/>
                <a:gd name="T111" fmla="*/ 73 h 160"/>
                <a:gd name="T112" fmla="*/ 153 w 160"/>
                <a:gd name="T113" fmla="*/ 65 h 160"/>
                <a:gd name="T114" fmla="*/ 80 w 160"/>
                <a:gd name="T115" fmla="*/ 109 h 160"/>
                <a:gd name="T116" fmla="*/ 51 w 160"/>
                <a:gd name="T117" fmla="*/ 80 h 160"/>
                <a:gd name="T118" fmla="*/ 80 w 160"/>
                <a:gd name="T119" fmla="*/ 51 h 160"/>
                <a:gd name="T120" fmla="*/ 108 w 160"/>
                <a:gd name="T121" fmla="*/ 80 h 160"/>
                <a:gd name="T122" fmla="*/ 80 w 160"/>
                <a:gd name="T123" fmla="*/ 10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" h="160">
                  <a:moveTo>
                    <a:pt x="153" y="65"/>
                  </a:moveTo>
                  <a:cubicBezTo>
                    <a:pt x="142" y="64"/>
                    <a:pt x="142" y="64"/>
                    <a:pt x="142" y="64"/>
                  </a:cubicBezTo>
                  <a:cubicBezTo>
                    <a:pt x="139" y="64"/>
                    <a:pt x="136" y="61"/>
                    <a:pt x="134" y="56"/>
                  </a:cubicBezTo>
                  <a:cubicBezTo>
                    <a:pt x="132" y="53"/>
                    <a:pt x="132" y="48"/>
                    <a:pt x="136" y="46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4" y="35"/>
                    <a:pt x="144" y="30"/>
                    <a:pt x="140" y="27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9" y="16"/>
                    <a:pt x="124" y="16"/>
                    <a:pt x="121" y="17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0" y="25"/>
                    <a:pt x="105" y="25"/>
                    <a:pt x="102" y="24"/>
                  </a:cubicBezTo>
                  <a:cubicBezTo>
                    <a:pt x="99" y="22"/>
                    <a:pt x="96" y="19"/>
                    <a:pt x="96" y="1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2" y="3"/>
                    <a:pt x="89" y="0"/>
                    <a:pt x="86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0" y="0"/>
                    <a:pt x="65" y="3"/>
                    <a:pt x="65" y="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19"/>
                    <a:pt x="60" y="22"/>
                    <a:pt x="57" y="24"/>
                  </a:cubicBezTo>
                  <a:cubicBezTo>
                    <a:pt x="52" y="25"/>
                    <a:pt x="48" y="25"/>
                    <a:pt x="46" y="24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5" y="16"/>
                    <a:pt x="30" y="16"/>
                    <a:pt x="27" y="19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6" y="30"/>
                    <a:pt x="16" y="35"/>
                    <a:pt x="17" y="3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8"/>
                    <a:pt x="25" y="53"/>
                    <a:pt x="24" y="56"/>
                  </a:cubicBezTo>
                  <a:cubicBezTo>
                    <a:pt x="24" y="61"/>
                    <a:pt x="19" y="64"/>
                    <a:pt x="16" y="64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3" y="65"/>
                    <a:pt x="0" y="69"/>
                    <a:pt x="0" y="7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9"/>
                    <a:pt x="3" y="93"/>
                    <a:pt x="6" y="93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9" y="96"/>
                    <a:pt x="24" y="99"/>
                    <a:pt x="24" y="102"/>
                  </a:cubicBezTo>
                  <a:cubicBezTo>
                    <a:pt x="25" y="105"/>
                    <a:pt x="25" y="110"/>
                    <a:pt x="24" y="113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16" y="125"/>
                    <a:pt x="16" y="129"/>
                    <a:pt x="19" y="131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30" y="142"/>
                    <a:pt x="35" y="144"/>
                    <a:pt x="38" y="141"/>
                  </a:cubicBezTo>
                  <a:cubicBezTo>
                    <a:pt x="46" y="136"/>
                    <a:pt x="46" y="136"/>
                    <a:pt x="46" y="136"/>
                  </a:cubicBezTo>
                  <a:cubicBezTo>
                    <a:pt x="48" y="133"/>
                    <a:pt x="52" y="133"/>
                    <a:pt x="57" y="134"/>
                  </a:cubicBezTo>
                  <a:cubicBezTo>
                    <a:pt x="60" y="136"/>
                    <a:pt x="64" y="139"/>
                    <a:pt x="64" y="142"/>
                  </a:cubicBezTo>
                  <a:cubicBezTo>
                    <a:pt x="65" y="153"/>
                    <a:pt x="65" y="153"/>
                    <a:pt x="65" y="153"/>
                  </a:cubicBezTo>
                  <a:cubicBezTo>
                    <a:pt x="65" y="157"/>
                    <a:pt x="70" y="160"/>
                    <a:pt x="73" y="160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9" y="160"/>
                    <a:pt x="92" y="157"/>
                    <a:pt x="94" y="153"/>
                  </a:cubicBezTo>
                  <a:cubicBezTo>
                    <a:pt x="96" y="142"/>
                    <a:pt x="96" y="142"/>
                    <a:pt x="96" y="142"/>
                  </a:cubicBezTo>
                  <a:cubicBezTo>
                    <a:pt x="96" y="139"/>
                    <a:pt x="99" y="136"/>
                    <a:pt x="102" y="134"/>
                  </a:cubicBezTo>
                  <a:cubicBezTo>
                    <a:pt x="105" y="133"/>
                    <a:pt x="110" y="133"/>
                    <a:pt x="113" y="136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4" y="144"/>
                    <a:pt x="129" y="142"/>
                    <a:pt x="131" y="141"/>
                  </a:cubicBezTo>
                  <a:cubicBezTo>
                    <a:pt x="140" y="131"/>
                    <a:pt x="140" y="131"/>
                    <a:pt x="140" y="131"/>
                  </a:cubicBezTo>
                  <a:cubicBezTo>
                    <a:pt x="144" y="129"/>
                    <a:pt x="144" y="125"/>
                    <a:pt x="140" y="121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2" y="110"/>
                    <a:pt x="132" y="105"/>
                    <a:pt x="134" y="102"/>
                  </a:cubicBezTo>
                  <a:cubicBezTo>
                    <a:pt x="136" y="99"/>
                    <a:pt x="139" y="96"/>
                    <a:pt x="142" y="96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156" y="93"/>
                    <a:pt x="160" y="89"/>
                    <a:pt x="160" y="86"/>
                  </a:cubicBezTo>
                  <a:cubicBezTo>
                    <a:pt x="160" y="73"/>
                    <a:pt x="160" y="73"/>
                    <a:pt x="160" y="73"/>
                  </a:cubicBezTo>
                  <a:cubicBezTo>
                    <a:pt x="160" y="69"/>
                    <a:pt x="156" y="65"/>
                    <a:pt x="153" y="65"/>
                  </a:cubicBezTo>
                  <a:close/>
                  <a:moveTo>
                    <a:pt x="80" y="109"/>
                  </a:moveTo>
                  <a:cubicBezTo>
                    <a:pt x="64" y="109"/>
                    <a:pt x="51" y="96"/>
                    <a:pt x="51" y="80"/>
                  </a:cubicBezTo>
                  <a:cubicBezTo>
                    <a:pt x="51" y="64"/>
                    <a:pt x="64" y="51"/>
                    <a:pt x="80" y="51"/>
                  </a:cubicBezTo>
                  <a:cubicBezTo>
                    <a:pt x="96" y="51"/>
                    <a:pt x="108" y="64"/>
                    <a:pt x="108" y="80"/>
                  </a:cubicBezTo>
                  <a:cubicBezTo>
                    <a:pt x="108" y="96"/>
                    <a:pt x="96" y="109"/>
                    <a:pt x="80" y="10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5">
              <a:extLst>
                <a:ext uri="{FF2B5EF4-FFF2-40B4-BE49-F238E27FC236}">
                  <a16:creationId xmlns:a16="http://schemas.microsoft.com/office/drawing/2014/main" id="{9C725D14-40C2-5E46-B596-A0BDCF9E5B7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4" y="4927071"/>
              <a:ext cx="914400" cy="817244"/>
            </a:xfrm>
            <a:custGeom>
              <a:avLst/>
              <a:gdLst>
                <a:gd name="T0" fmla="*/ 133 w 160"/>
                <a:gd name="T1" fmla="*/ 24 h 143"/>
                <a:gd name="T2" fmla="*/ 160 w 160"/>
                <a:gd name="T3" fmla="*/ 0 h 143"/>
                <a:gd name="T4" fmla="*/ 123 w 160"/>
                <a:gd name="T5" fmla="*/ 20 h 143"/>
                <a:gd name="T6" fmla="*/ 79 w 160"/>
                <a:gd name="T7" fmla="*/ 19 h 143"/>
                <a:gd name="T8" fmla="*/ 36 w 160"/>
                <a:gd name="T9" fmla="*/ 18 h 143"/>
                <a:gd name="T10" fmla="*/ 0 w 160"/>
                <a:gd name="T11" fmla="*/ 67 h 143"/>
                <a:gd name="T12" fmla="*/ 16 w 160"/>
                <a:gd name="T13" fmla="*/ 82 h 143"/>
                <a:gd name="T14" fmla="*/ 11 w 160"/>
                <a:gd name="T15" fmla="*/ 101 h 143"/>
                <a:gd name="T16" fmla="*/ 20 w 160"/>
                <a:gd name="T17" fmla="*/ 106 h 143"/>
                <a:gd name="T18" fmla="*/ 26 w 160"/>
                <a:gd name="T19" fmla="*/ 114 h 143"/>
                <a:gd name="T20" fmla="*/ 38 w 160"/>
                <a:gd name="T21" fmla="*/ 119 h 143"/>
                <a:gd name="T22" fmla="*/ 49 w 160"/>
                <a:gd name="T23" fmla="*/ 132 h 143"/>
                <a:gd name="T24" fmla="*/ 59 w 160"/>
                <a:gd name="T25" fmla="*/ 130 h 143"/>
                <a:gd name="T26" fmla="*/ 62 w 160"/>
                <a:gd name="T27" fmla="*/ 135 h 143"/>
                <a:gd name="T28" fmla="*/ 70 w 160"/>
                <a:gd name="T29" fmla="*/ 138 h 143"/>
                <a:gd name="T30" fmla="*/ 78 w 160"/>
                <a:gd name="T31" fmla="*/ 137 h 143"/>
                <a:gd name="T32" fmla="*/ 91 w 160"/>
                <a:gd name="T33" fmla="*/ 141 h 143"/>
                <a:gd name="T34" fmla="*/ 94 w 160"/>
                <a:gd name="T35" fmla="*/ 131 h 143"/>
                <a:gd name="T36" fmla="*/ 111 w 160"/>
                <a:gd name="T37" fmla="*/ 124 h 143"/>
                <a:gd name="T38" fmla="*/ 123 w 160"/>
                <a:gd name="T39" fmla="*/ 125 h 143"/>
                <a:gd name="T40" fmla="*/ 138 w 160"/>
                <a:gd name="T41" fmla="*/ 114 h 143"/>
                <a:gd name="T42" fmla="*/ 136 w 160"/>
                <a:gd name="T43" fmla="*/ 94 h 143"/>
                <a:gd name="T44" fmla="*/ 155 w 160"/>
                <a:gd name="T45" fmla="*/ 74 h 143"/>
                <a:gd name="T46" fmla="*/ 160 w 160"/>
                <a:gd name="T47" fmla="*/ 63 h 143"/>
                <a:gd name="T48" fmla="*/ 143 w 160"/>
                <a:gd name="T49" fmla="*/ 75 h 143"/>
                <a:gd name="T50" fmla="*/ 120 w 160"/>
                <a:gd name="T51" fmla="*/ 88 h 143"/>
                <a:gd name="T52" fmla="*/ 117 w 160"/>
                <a:gd name="T53" fmla="*/ 101 h 143"/>
                <a:gd name="T54" fmla="*/ 106 w 160"/>
                <a:gd name="T55" fmla="*/ 101 h 143"/>
                <a:gd name="T56" fmla="*/ 102 w 160"/>
                <a:gd name="T57" fmla="*/ 111 h 143"/>
                <a:gd name="T58" fmla="*/ 92 w 160"/>
                <a:gd name="T59" fmla="*/ 112 h 143"/>
                <a:gd name="T60" fmla="*/ 85 w 160"/>
                <a:gd name="T61" fmla="*/ 122 h 143"/>
                <a:gd name="T62" fmla="*/ 75 w 160"/>
                <a:gd name="T63" fmla="*/ 131 h 143"/>
                <a:gd name="T64" fmla="*/ 70 w 160"/>
                <a:gd name="T65" fmla="*/ 132 h 143"/>
                <a:gd name="T66" fmla="*/ 67 w 160"/>
                <a:gd name="T67" fmla="*/ 127 h 143"/>
                <a:gd name="T68" fmla="*/ 84 w 160"/>
                <a:gd name="T69" fmla="*/ 112 h 143"/>
                <a:gd name="T70" fmla="*/ 83 w 160"/>
                <a:gd name="T71" fmla="*/ 106 h 143"/>
                <a:gd name="T72" fmla="*/ 56 w 160"/>
                <a:gd name="T73" fmla="*/ 125 h 143"/>
                <a:gd name="T74" fmla="*/ 46 w 160"/>
                <a:gd name="T75" fmla="*/ 124 h 143"/>
                <a:gd name="T76" fmla="*/ 78 w 160"/>
                <a:gd name="T77" fmla="*/ 93 h 143"/>
                <a:gd name="T78" fmla="*/ 75 w 160"/>
                <a:gd name="T79" fmla="*/ 88 h 143"/>
                <a:gd name="T80" fmla="*/ 43 w 160"/>
                <a:gd name="T81" fmla="*/ 110 h 143"/>
                <a:gd name="T82" fmla="*/ 31 w 160"/>
                <a:gd name="T83" fmla="*/ 110 h 143"/>
                <a:gd name="T84" fmla="*/ 35 w 160"/>
                <a:gd name="T85" fmla="*/ 100 h 143"/>
                <a:gd name="T86" fmla="*/ 69 w 160"/>
                <a:gd name="T87" fmla="*/ 75 h 143"/>
                <a:gd name="T88" fmla="*/ 64 w 160"/>
                <a:gd name="T89" fmla="*/ 72 h 143"/>
                <a:gd name="T90" fmla="*/ 28 w 160"/>
                <a:gd name="T91" fmla="*/ 96 h 143"/>
                <a:gd name="T92" fmla="*/ 16 w 160"/>
                <a:gd name="T93" fmla="*/ 98 h 143"/>
                <a:gd name="T94" fmla="*/ 84 w 160"/>
                <a:gd name="T95" fmla="*/ 40 h 143"/>
                <a:gd name="T96" fmla="*/ 112 w 160"/>
                <a:gd name="T97" fmla="*/ 68 h 143"/>
                <a:gd name="T98" fmla="*/ 111 w 160"/>
                <a:gd name="T99" fmla="*/ 37 h 143"/>
                <a:gd name="T100" fmla="*/ 117 w 160"/>
                <a:gd name="T101" fmla="*/ 26 h 143"/>
                <a:gd name="T102" fmla="*/ 124 w 160"/>
                <a:gd name="T103" fmla="*/ 26 h 143"/>
                <a:gd name="T104" fmla="*/ 124 w 160"/>
                <a:gd name="T105" fmla="*/ 2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0" h="143">
                  <a:moveTo>
                    <a:pt x="124" y="26"/>
                  </a:moveTo>
                  <a:cubicBezTo>
                    <a:pt x="128" y="26"/>
                    <a:pt x="131" y="26"/>
                    <a:pt x="133" y="24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8" y="20"/>
                    <a:pt x="126" y="20"/>
                    <a:pt x="123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1" y="19"/>
                    <a:pt x="80" y="19"/>
                    <a:pt x="79" y="19"/>
                  </a:cubicBezTo>
                  <a:cubicBezTo>
                    <a:pt x="67" y="15"/>
                    <a:pt x="57" y="16"/>
                    <a:pt x="51" y="19"/>
                  </a:cubicBezTo>
                  <a:cubicBezTo>
                    <a:pt x="46" y="20"/>
                    <a:pt x="41" y="19"/>
                    <a:pt x="36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9" y="72"/>
                    <a:pt x="14" y="77"/>
                    <a:pt x="16" y="82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8" y="88"/>
                    <a:pt x="6" y="95"/>
                    <a:pt x="11" y="101"/>
                  </a:cubicBezTo>
                  <a:cubicBezTo>
                    <a:pt x="12" y="104"/>
                    <a:pt x="16" y="106"/>
                    <a:pt x="19" y="106"/>
                  </a:cubicBezTo>
                  <a:cubicBezTo>
                    <a:pt x="20" y="106"/>
                    <a:pt x="20" y="106"/>
                    <a:pt x="20" y="106"/>
                  </a:cubicBezTo>
                  <a:cubicBezTo>
                    <a:pt x="21" y="106"/>
                    <a:pt x="22" y="106"/>
                    <a:pt x="24" y="106"/>
                  </a:cubicBezTo>
                  <a:cubicBezTo>
                    <a:pt x="24" y="109"/>
                    <a:pt x="25" y="111"/>
                    <a:pt x="26" y="114"/>
                  </a:cubicBezTo>
                  <a:cubicBezTo>
                    <a:pt x="28" y="117"/>
                    <a:pt x="32" y="119"/>
                    <a:pt x="36" y="119"/>
                  </a:cubicBezTo>
                  <a:cubicBezTo>
                    <a:pt x="37" y="119"/>
                    <a:pt x="38" y="119"/>
                    <a:pt x="38" y="119"/>
                  </a:cubicBezTo>
                  <a:cubicBezTo>
                    <a:pt x="38" y="122"/>
                    <a:pt x="40" y="125"/>
                    <a:pt x="41" y="127"/>
                  </a:cubicBezTo>
                  <a:cubicBezTo>
                    <a:pt x="43" y="130"/>
                    <a:pt x="46" y="132"/>
                    <a:pt x="49" y="132"/>
                  </a:cubicBezTo>
                  <a:cubicBezTo>
                    <a:pt x="51" y="132"/>
                    <a:pt x="51" y="132"/>
                    <a:pt x="51" y="132"/>
                  </a:cubicBezTo>
                  <a:cubicBezTo>
                    <a:pt x="54" y="132"/>
                    <a:pt x="57" y="132"/>
                    <a:pt x="59" y="130"/>
                  </a:cubicBezTo>
                  <a:cubicBezTo>
                    <a:pt x="60" y="130"/>
                    <a:pt x="60" y="130"/>
                    <a:pt x="60" y="130"/>
                  </a:cubicBezTo>
                  <a:cubicBezTo>
                    <a:pt x="60" y="131"/>
                    <a:pt x="62" y="132"/>
                    <a:pt x="62" y="135"/>
                  </a:cubicBezTo>
                  <a:cubicBezTo>
                    <a:pt x="64" y="136"/>
                    <a:pt x="67" y="138"/>
                    <a:pt x="69" y="138"/>
                  </a:cubicBezTo>
                  <a:cubicBezTo>
                    <a:pt x="70" y="138"/>
                    <a:pt x="70" y="138"/>
                    <a:pt x="70" y="138"/>
                  </a:cubicBezTo>
                  <a:cubicBezTo>
                    <a:pt x="73" y="138"/>
                    <a:pt x="75" y="138"/>
                    <a:pt x="78" y="137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81" y="142"/>
                    <a:pt x="88" y="143"/>
                    <a:pt x="91" y="141"/>
                  </a:cubicBezTo>
                  <a:cubicBezTo>
                    <a:pt x="94" y="138"/>
                    <a:pt x="95" y="135"/>
                    <a:pt x="94" y="131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6" y="135"/>
                    <a:pt x="101" y="136"/>
                    <a:pt x="106" y="135"/>
                  </a:cubicBezTo>
                  <a:cubicBezTo>
                    <a:pt x="110" y="132"/>
                    <a:pt x="112" y="127"/>
                    <a:pt x="111" y="124"/>
                  </a:cubicBezTo>
                  <a:cubicBezTo>
                    <a:pt x="113" y="127"/>
                    <a:pt x="118" y="127"/>
                    <a:pt x="123" y="12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27" y="122"/>
                    <a:pt x="128" y="117"/>
                    <a:pt x="126" y="114"/>
                  </a:cubicBezTo>
                  <a:cubicBezTo>
                    <a:pt x="129" y="116"/>
                    <a:pt x="134" y="117"/>
                    <a:pt x="138" y="114"/>
                  </a:cubicBezTo>
                  <a:cubicBezTo>
                    <a:pt x="142" y="111"/>
                    <a:pt x="143" y="105"/>
                    <a:pt x="140" y="100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45" y="82"/>
                    <a:pt x="145" y="82"/>
                    <a:pt x="145" y="82"/>
                  </a:cubicBezTo>
                  <a:cubicBezTo>
                    <a:pt x="148" y="79"/>
                    <a:pt x="152" y="75"/>
                    <a:pt x="155" y="74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63"/>
                    <a:pt x="160" y="63"/>
                    <a:pt x="160" y="63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5" y="72"/>
                    <a:pt x="143" y="75"/>
                  </a:cubicBezTo>
                  <a:cubicBezTo>
                    <a:pt x="132" y="89"/>
                    <a:pt x="132" y="89"/>
                    <a:pt x="132" y="89"/>
                  </a:cubicBezTo>
                  <a:cubicBezTo>
                    <a:pt x="128" y="85"/>
                    <a:pt x="123" y="85"/>
                    <a:pt x="120" y="88"/>
                  </a:cubicBezTo>
                  <a:cubicBezTo>
                    <a:pt x="116" y="90"/>
                    <a:pt x="115" y="96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5" y="100"/>
                    <a:pt x="110" y="99"/>
                    <a:pt x="106" y="101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04" y="104"/>
                    <a:pt x="102" y="108"/>
                    <a:pt x="102" y="111"/>
                  </a:cubicBezTo>
                  <a:cubicBezTo>
                    <a:pt x="101" y="111"/>
                    <a:pt x="101" y="111"/>
                    <a:pt x="101" y="111"/>
                  </a:cubicBezTo>
                  <a:cubicBezTo>
                    <a:pt x="99" y="110"/>
                    <a:pt x="95" y="110"/>
                    <a:pt x="92" y="112"/>
                  </a:cubicBezTo>
                  <a:cubicBezTo>
                    <a:pt x="90" y="114"/>
                    <a:pt x="88" y="117"/>
                    <a:pt x="89" y="120"/>
                  </a:cubicBezTo>
                  <a:cubicBezTo>
                    <a:pt x="85" y="122"/>
                    <a:pt x="85" y="122"/>
                    <a:pt x="85" y="122"/>
                  </a:cubicBezTo>
                  <a:cubicBezTo>
                    <a:pt x="84" y="122"/>
                    <a:pt x="81" y="122"/>
                    <a:pt x="79" y="124"/>
                  </a:cubicBezTo>
                  <a:cubicBezTo>
                    <a:pt x="76" y="125"/>
                    <a:pt x="75" y="129"/>
                    <a:pt x="75" y="131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3" y="132"/>
                    <a:pt x="72" y="132"/>
                    <a:pt x="70" y="132"/>
                  </a:cubicBezTo>
                  <a:cubicBezTo>
                    <a:pt x="69" y="132"/>
                    <a:pt x="68" y="131"/>
                    <a:pt x="68" y="131"/>
                  </a:cubicBezTo>
                  <a:cubicBezTo>
                    <a:pt x="67" y="130"/>
                    <a:pt x="67" y="129"/>
                    <a:pt x="67" y="127"/>
                  </a:cubicBezTo>
                  <a:cubicBezTo>
                    <a:pt x="67" y="126"/>
                    <a:pt x="68" y="125"/>
                    <a:pt x="68" y="124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5" y="111"/>
                    <a:pt x="85" y="110"/>
                    <a:pt x="85" y="110"/>
                  </a:cubicBezTo>
                  <a:cubicBezTo>
                    <a:pt x="85" y="108"/>
                    <a:pt x="84" y="106"/>
                    <a:pt x="83" y="106"/>
                  </a:cubicBezTo>
                  <a:cubicBezTo>
                    <a:pt x="81" y="106"/>
                    <a:pt x="81" y="106"/>
                    <a:pt x="80" y="106"/>
                  </a:cubicBezTo>
                  <a:cubicBezTo>
                    <a:pt x="56" y="125"/>
                    <a:pt x="56" y="125"/>
                    <a:pt x="56" y="125"/>
                  </a:cubicBezTo>
                  <a:cubicBezTo>
                    <a:pt x="54" y="126"/>
                    <a:pt x="52" y="126"/>
                    <a:pt x="51" y="126"/>
                  </a:cubicBezTo>
                  <a:cubicBezTo>
                    <a:pt x="48" y="126"/>
                    <a:pt x="47" y="125"/>
                    <a:pt x="46" y="124"/>
                  </a:cubicBezTo>
                  <a:cubicBezTo>
                    <a:pt x="44" y="121"/>
                    <a:pt x="44" y="116"/>
                    <a:pt x="48" y="115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79" y="92"/>
                    <a:pt x="79" y="90"/>
                  </a:cubicBezTo>
                  <a:cubicBezTo>
                    <a:pt x="79" y="89"/>
                    <a:pt x="78" y="88"/>
                    <a:pt x="75" y="88"/>
                  </a:cubicBezTo>
                  <a:cubicBezTo>
                    <a:pt x="74" y="88"/>
                    <a:pt x="74" y="88"/>
                    <a:pt x="73" y="89"/>
                  </a:cubicBezTo>
                  <a:cubicBezTo>
                    <a:pt x="43" y="110"/>
                    <a:pt x="43" y="110"/>
                    <a:pt x="43" y="110"/>
                  </a:cubicBezTo>
                  <a:cubicBezTo>
                    <a:pt x="43" y="110"/>
                    <a:pt x="42" y="110"/>
                    <a:pt x="42" y="111"/>
                  </a:cubicBezTo>
                  <a:cubicBezTo>
                    <a:pt x="38" y="114"/>
                    <a:pt x="33" y="112"/>
                    <a:pt x="31" y="110"/>
                  </a:cubicBezTo>
                  <a:cubicBezTo>
                    <a:pt x="30" y="108"/>
                    <a:pt x="30" y="104"/>
                    <a:pt x="32" y="101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9" y="77"/>
                    <a:pt x="69" y="77"/>
                    <a:pt x="69" y="75"/>
                  </a:cubicBezTo>
                  <a:cubicBezTo>
                    <a:pt x="69" y="74"/>
                    <a:pt x="69" y="73"/>
                    <a:pt x="68" y="73"/>
                  </a:cubicBezTo>
                  <a:cubicBezTo>
                    <a:pt x="67" y="72"/>
                    <a:pt x="65" y="72"/>
                    <a:pt x="64" y="72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2" y="101"/>
                    <a:pt x="19" y="100"/>
                    <a:pt x="16" y="98"/>
                  </a:cubicBezTo>
                  <a:cubicBezTo>
                    <a:pt x="14" y="95"/>
                    <a:pt x="15" y="90"/>
                    <a:pt x="17" y="89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9" y="43"/>
                    <a:pt x="92" y="50"/>
                    <a:pt x="92" y="50"/>
                  </a:cubicBezTo>
                  <a:cubicBezTo>
                    <a:pt x="99" y="69"/>
                    <a:pt x="107" y="71"/>
                    <a:pt x="112" y="68"/>
                  </a:cubicBezTo>
                  <a:cubicBezTo>
                    <a:pt x="115" y="67"/>
                    <a:pt x="116" y="63"/>
                    <a:pt x="115" y="61"/>
                  </a:cubicBezTo>
                  <a:cubicBezTo>
                    <a:pt x="112" y="53"/>
                    <a:pt x="111" y="37"/>
                    <a:pt x="111" y="37"/>
                  </a:cubicBezTo>
                  <a:cubicBezTo>
                    <a:pt x="108" y="34"/>
                    <a:pt x="104" y="30"/>
                    <a:pt x="96" y="26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24" y="26"/>
                    <a:pt x="124" y="26"/>
                    <a:pt x="124" y="26"/>
                  </a:cubicBezTo>
                  <a:cubicBezTo>
                    <a:pt x="124" y="26"/>
                    <a:pt x="124" y="26"/>
                    <a:pt x="124" y="26"/>
                  </a:cubicBezTo>
                  <a:close/>
                  <a:moveTo>
                    <a:pt x="124" y="26"/>
                  </a:moveTo>
                  <a:cubicBezTo>
                    <a:pt x="124" y="26"/>
                    <a:pt x="124" y="26"/>
                    <a:pt x="124" y="2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79">
              <a:extLst>
                <a:ext uri="{FF2B5EF4-FFF2-40B4-BE49-F238E27FC236}">
                  <a16:creationId xmlns:a16="http://schemas.microsoft.com/office/drawing/2014/main" id="{3561F822-D47E-490B-F1F7-F13145921AB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07564" y="3772978"/>
              <a:ext cx="640080" cy="540687"/>
            </a:xfrm>
            <a:custGeom>
              <a:avLst/>
              <a:gdLst>
                <a:gd name="T0" fmla="*/ 12 w 161"/>
                <a:gd name="T1" fmla="*/ 108 h 136"/>
                <a:gd name="T2" fmla="*/ 12 w 161"/>
                <a:gd name="T3" fmla="*/ 134 h 136"/>
                <a:gd name="T4" fmla="*/ 16 w 161"/>
                <a:gd name="T5" fmla="*/ 136 h 136"/>
                <a:gd name="T6" fmla="*/ 35 w 161"/>
                <a:gd name="T7" fmla="*/ 136 h 136"/>
                <a:gd name="T8" fmla="*/ 37 w 161"/>
                <a:gd name="T9" fmla="*/ 134 h 136"/>
                <a:gd name="T10" fmla="*/ 37 w 161"/>
                <a:gd name="T11" fmla="*/ 88 h 136"/>
                <a:gd name="T12" fmla="*/ 23 w 161"/>
                <a:gd name="T13" fmla="*/ 102 h 136"/>
                <a:gd name="T14" fmla="*/ 12 w 161"/>
                <a:gd name="T15" fmla="*/ 108 h 136"/>
                <a:gd name="T16" fmla="*/ 47 w 161"/>
                <a:gd name="T17" fmla="*/ 87 h 136"/>
                <a:gd name="T18" fmla="*/ 47 w 161"/>
                <a:gd name="T19" fmla="*/ 134 h 136"/>
                <a:gd name="T20" fmla="*/ 51 w 161"/>
                <a:gd name="T21" fmla="*/ 136 h 136"/>
                <a:gd name="T22" fmla="*/ 70 w 161"/>
                <a:gd name="T23" fmla="*/ 136 h 136"/>
                <a:gd name="T24" fmla="*/ 73 w 161"/>
                <a:gd name="T25" fmla="*/ 134 h 136"/>
                <a:gd name="T26" fmla="*/ 73 w 161"/>
                <a:gd name="T27" fmla="*/ 106 h 136"/>
                <a:gd name="T28" fmla="*/ 62 w 161"/>
                <a:gd name="T29" fmla="*/ 101 h 136"/>
                <a:gd name="T30" fmla="*/ 47 w 161"/>
                <a:gd name="T31" fmla="*/ 87 h 136"/>
                <a:gd name="T32" fmla="*/ 84 w 161"/>
                <a:gd name="T33" fmla="*/ 103 h 136"/>
                <a:gd name="T34" fmla="*/ 84 w 161"/>
                <a:gd name="T35" fmla="*/ 134 h 136"/>
                <a:gd name="T36" fmla="*/ 86 w 161"/>
                <a:gd name="T37" fmla="*/ 136 h 136"/>
                <a:gd name="T38" fmla="*/ 106 w 161"/>
                <a:gd name="T39" fmla="*/ 136 h 136"/>
                <a:gd name="T40" fmla="*/ 110 w 161"/>
                <a:gd name="T41" fmla="*/ 134 h 136"/>
                <a:gd name="T42" fmla="*/ 110 w 161"/>
                <a:gd name="T43" fmla="*/ 78 h 136"/>
                <a:gd name="T44" fmla="*/ 86 w 161"/>
                <a:gd name="T45" fmla="*/ 100 h 136"/>
                <a:gd name="T46" fmla="*/ 84 w 161"/>
                <a:gd name="T47" fmla="*/ 103 h 136"/>
                <a:gd name="T48" fmla="*/ 143 w 161"/>
                <a:gd name="T49" fmla="*/ 45 h 136"/>
                <a:gd name="T50" fmla="*/ 120 w 161"/>
                <a:gd name="T51" fmla="*/ 69 h 136"/>
                <a:gd name="T52" fmla="*/ 120 w 161"/>
                <a:gd name="T53" fmla="*/ 134 h 136"/>
                <a:gd name="T54" fmla="*/ 122 w 161"/>
                <a:gd name="T55" fmla="*/ 136 h 136"/>
                <a:gd name="T56" fmla="*/ 143 w 161"/>
                <a:gd name="T57" fmla="*/ 136 h 136"/>
                <a:gd name="T58" fmla="*/ 146 w 161"/>
                <a:gd name="T59" fmla="*/ 134 h 136"/>
                <a:gd name="T60" fmla="*/ 146 w 161"/>
                <a:gd name="T61" fmla="*/ 47 h 136"/>
                <a:gd name="T62" fmla="*/ 145 w 161"/>
                <a:gd name="T63" fmla="*/ 45 h 136"/>
                <a:gd name="T64" fmla="*/ 143 w 161"/>
                <a:gd name="T65" fmla="*/ 45 h 136"/>
                <a:gd name="T66" fmla="*/ 160 w 161"/>
                <a:gd name="T67" fmla="*/ 2 h 136"/>
                <a:gd name="T68" fmla="*/ 155 w 161"/>
                <a:gd name="T69" fmla="*/ 0 h 136"/>
                <a:gd name="T70" fmla="*/ 127 w 161"/>
                <a:gd name="T71" fmla="*/ 1 h 136"/>
                <a:gd name="T72" fmla="*/ 123 w 161"/>
                <a:gd name="T73" fmla="*/ 4 h 136"/>
                <a:gd name="T74" fmla="*/ 122 w 161"/>
                <a:gd name="T75" fmla="*/ 5 h 136"/>
                <a:gd name="T76" fmla="*/ 123 w 161"/>
                <a:gd name="T77" fmla="*/ 11 h 136"/>
                <a:gd name="T78" fmla="*/ 125 w 161"/>
                <a:gd name="T79" fmla="*/ 12 h 136"/>
                <a:gd name="T80" fmla="*/ 130 w 161"/>
                <a:gd name="T81" fmla="*/ 17 h 136"/>
                <a:gd name="T82" fmla="*/ 74 w 161"/>
                <a:gd name="T83" fmla="*/ 74 h 136"/>
                <a:gd name="T84" fmla="*/ 48 w 161"/>
                <a:gd name="T85" fmla="*/ 49 h 136"/>
                <a:gd name="T86" fmla="*/ 42 w 161"/>
                <a:gd name="T87" fmla="*/ 46 h 136"/>
                <a:gd name="T88" fmla="*/ 37 w 161"/>
                <a:gd name="T89" fmla="*/ 49 h 136"/>
                <a:gd name="T90" fmla="*/ 3 w 161"/>
                <a:gd name="T91" fmla="*/ 82 h 136"/>
                <a:gd name="T92" fmla="*/ 3 w 161"/>
                <a:gd name="T93" fmla="*/ 94 h 136"/>
                <a:gd name="T94" fmla="*/ 5 w 161"/>
                <a:gd name="T95" fmla="*/ 95 h 136"/>
                <a:gd name="T96" fmla="*/ 10 w 161"/>
                <a:gd name="T97" fmla="*/ 98 h 136"/>
                <a:gd name="T98" fmla="*/ 16 w 161"/>
                <a:gd name="T99" fmla="*/ 95 h 136"/>
                <a:gd name="T100" fmla="*/ 42 w 161"/>
                <a:gd name="T101" fmla="*/ 68 h 136"/>
                <a:gd name="T102" fmla="*/ 68 w 161"/>
                <a:gd name="T103" fmla="*/ 94 h 136"/>
                <a:gd name="T104" fmla="*/ 74 w 161"/>
                <a:gd name="T105" fmla="*/ 96 h 136"/>
                <a:gd name="T106" fmla="*/ 79 w 161"/>
                <a:gd name="T107" fmla="*/ 94 h 136"/>
                <a:gd name="T108" fmla="*/ 143 w 161"/>
                <a:gd name="T109" fmla="*/ 30 h 136"/>
                <a:gd name="T110" fmla="*/ 150 w 161"/>
                <a:gd name="T111" fmla="*/ 38 h 136"/>
                <a:gd name="T112" fmla="*/ 154 w 161"/>
                <a:gd name="T113" fmla="*/ 40 h 136"/>
                <a:gd name="T114" fmla="*/ 156 w 161"/>
                <a:gd name="T115" fmla="*/ 39 h 136"/>
                <a:gd name="T116" fmla="*/ 157 w 161"/>
                <a:gd name="T117" fmla="*/ 38 h 136"/>
                <a:gd name="T118" fmla="*/ 160 w 161"/>
                <a:gd name="T119" fmla="*/ 33 h 136"/>
                <a:gd name="T120" fmla="*/ 161 w 161"/>
                <a:gd name="T121" fmla="*/ 16 h 136"/>
                <a:gd name="T122" fmla="*/ 161 w 161"/>
                <a:gd name="T123" fmla="*/ 6 h 136"/>
                <a:gd name="T124" fmla="*/ 160 w 161"/>
                <a:gd name="T125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136">
                  <a:moveTo>
                    <a:pt x="12" y="108"/>
                  </a:moveTo>
                  <a:cubicBezTo>
                    <a:pt x="12" y="134"/>
                    <a:pt x="12" y="134"/>
                    <a:pt x="12" y="134"/>
                  </a:cubicBezTo>
                  <a:cubicBezTo>
                    <a:pt x="12" y="135"/>
                    <a:pt x="13" y="136"/>
                    <a:pt x="16" y="136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6" y="136"/>
                    <a:pt x="37" y="135"/>
                    <a:pt x="37" y="134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20" y="105"/>
                    <a:pt x="17" y="107"/>
                    <a:pt x="12" y="108"/>
                  </a:cubicBezTo>
                  <a:close/>
                  <a:moveTo>
                    <a:pt x="47" y="87"/>
                  </a:moveTo>
                  <a:cubicBezTo>
                    <a:pt x="47" y="134"/>
                    <a:pt x="47" y="134"/>
                    <a:pt x="47" y="134"/>
                  </a:cubicBezTo>
                  <a:cubicBezTo>
                    <a:pt x="47" y="135"/>
                    <a:pt x="49" y="136"/>
                    <a:pt x="51" y="136"/>
                  </a:cubicBezTo>
                  <a:cubicBezTo>
                    <a:pt x="70" y="136"/>
                    <a:pt x="70" y="136"/>
                    <a:pt x="70" y="136"/>
                  </a:cubicBezTo>
                  <a:cubicBezTo>
                    <a:pt x="71" y="136"/>
                    <a:pt x="73" y="135"/>
                    <a:pt x="73" y="134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69" y="106"/>
                    <a:pt x="64" y="104"/>
                    <a:pt x="62" y="101"/>
                  </a:cubicBezTo>
                  <a:lnTo>
                    <a:pt x="47" y="87"/>
                  </a:lnTo>
                  <a:close/>
                  <a:moveTo>
                    <a:pt x="84" y="103"/>
                  </a:moveTo>
                  <a:cubicBezTo>
                    <a:pt x="84" y="134"/>
                    <a:pt x="84" y="134"/>
                    <a:pt x="84" y="134"/>
                  </a:cubicBezTo>
                  <a:cubicBezTo>
                    <a:pt x="84" y="135"/>
                    <a:pt x="85" y="136"/>
                    <a:pt x="86" y="136"/>
                  </a:cubicBezTo>
                  <a:cubicBezTo>
                    <a:pt x="106" y="136"/>
                    <a:pt x="106" y="136"/>
                    <a:pt x="106" y="136"/>
                  </a:cubicBezTo>
                  <a:cubicBezTo>
                    <a:pt x="108" y="136"/>
                    <a:pt x="110" y="135"/>
                    <a:pt x="110" y="134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5" y="102"/>
                    <a:pt x="84" y="103"/>
                    <a:pt x="84" y="103"/>
                  </a:cubicBezTo>
                  <a:close/>
                  <a:moveTo>
                    <a:pt x="143" y="45"/>
                  </a:moveTo>
                  <a:cubicBezTo>
                    <a:pt x="120" y="69"/>
                    <a:pt x="120" y="69"/>
                    <a:pt x="120" y="69"/>
                  </a:cubicBezTo>
                  <a:cubicBezTo>
                    <a:pt x="120" y="134"/>
                    <a:pt x="120" y="134"/>
                    <a:pt x="120" y="134"/>
                  </a:cubicBezTo>
                  <a:cubicBezTo>
                    <a:pt x="120" y="135"/>
                    <a:pt x="121" y="136"/>
                    <a:pt x="122" y="136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5" y="136"/>
                    <a:pt x="146" y="135"/>
                    <a:pt x="146" y="134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5" y="46"/>
                    <a:pt x="145" y="46"/>
                    <a:pt x="145" y="45"/>
                  </a:cubicBezTo>
                  <a:lnTo>
                    <a:pt x="143" y="45"/>
                  </a:lnTo>
                  <a:close/>
                  <a:moveTo>
                    <a:pt x="160" y="2"/>
                  </a:moveTo>
                  <a:cubicBezTo>
                    <a:pt x="158" y="1"/>
                    <a:pt x="157" y="0"/>
                    <a:pt x="155" y="0"/>
                  </a:cubicBezTo>
                  <a:cubicBezTo>
                    <a:pt x="145" y="1"/>
                    <a:pt x="136" y="1"/>
                    <a:pt x="127" y="1"/>
                  </a:cubicBezTo>
                  <a:cubicBezTo>
                    <a:pt x="125" y="1"/>
                    <a:pt x="124" y="1"/>
                    <a:pt x="123" y="4"/>
                  </a:cubicBezTo>
                  <a:cubicBezTo>
                    <a:pt x="122" y="4"/>
                    <a:pt x="122" y="4"/>
                    <a:pt x="122" y="5"/>
                  </a:cubicBezTo>
                  <a:cubicBezTo>
                    <a:pt x="120" y="7"/>
                    <a:pt x="122" y="10"/>
                    <a:pt x="123" y="11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27" y="15"/>
                    <a:pt x="128" y="16"/>
                    <a:pt x="130" y="17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7" y="48"/>
                    <a:pt x="44" y="46"/>
                    <a:pt x="42" y="46"/>
                  </a:cubicBezTo>
                  <a:cubicBezTo>
                    <a:pt x="41" y="46"/>
                    <a:pt x="38" y="48"/>
                    <a:pt x="37" y="49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0" y="85"/>
                    <a:pt x="0" y="90"/>
                    <a:pt x="3" y="94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6" y="96"/>
                    <a:pt x="8" y="98"/>
                    <a:pt x="10" y="98"/>
                  </a:cubicBezTo>
                  <a:cubicBezTo>
                    <a:pt x="13" y="98"/>
                    <a:pt x="15" y="96"/>
                    <a:pt x="16" y="95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68" y="94"/>
                    <a:pt x="68" y="94"/>
                    <a:pt x="68" y="94"/>
                  </a:cubicBezTo>
                  <a:cubicBezTo>
                    <a:pt x="69" y="95"/>
                    <a:pt x="71" y="96"/>
                    <a:pt x="74" y="96"/>
                  </a:cubicBezTo>
                  <a:cubicBezTo>
                    <a:pt x="76" y="96"/>
                    <a:pt x="78" y="95"/>
                    <a:pt x="79" y="94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50" y="38"/>
                    <a:pt x="150" y="38"/>
                    <a:pt x="150" y="38"/>
                  </a:cubicBezTo>
                  <a:cubicBezTo>
                    <a:pt x="151" y="39"/>
                    <a:pt x="152" y="40"/>
                    <a:pt x="154" y="40"/>
                  </a:cubicBezTo>
                  <a:cubicBezTo>
                    <a:pt x="155" y="40"/>
                    <a:pt x="156" y="39"/>
                    <a:pt x="156" y="39"/>
                  </a:cubicBezTo>
                  <a:cubicBezTo>
                    <a:pt x="157" y="39"/>
                    <a:pt x="157" y="39"/>
                    <a:pt x="157" y="38"/>
                  </a:cubicBezTo>
                  <a:cubicBezTo>
                    <a:pt x="160" y="37"/>
                    <a:pt x="160" y="35"/>
                    <a:pt x="160" y="33"/>
                  </a:cubicBezTo>
                  <a:cubicBezTo>
                    <a:pt x="160" y="27"/>
                    <a:pt x="160" y="22"/>
                    <a:pt x="161" y="16"/>
                  </a:cubicBezTo>
                  <a:cubicBezTo>
                    <a:pt x="161" y="6"/>
                    <a:pt x="161" y="6"/>
                    <a:pt x="161" y="6"/>
                  </a:cubicBezTo>
                  <a:cubicBezTo>
                    <a:pt x="161" y="5"/>
                    <a:pt x="161" y="2"/>
                    <a:pt x="160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Teardrop 26">
              <a:extLst>
                <a:ext uri="{FF2B5EF4-FFF2-40B4-BE49-F238E27FC236}">
                  <a16:creationId xmlns:a16="http://schemas.microsoft.com/office/drawing/2014/main" id="{E257A9C9-CE18-4B73-939C-603E2BA43946}"/>
                </a:ext>
              </a:extLst>
            </p:cNvPr>
            <p:cNvSpPr/>
            <p:nvPr/>
          </p:nvSpPr>
          <p:spPr>
            <a:xfrm rot="2700000">
              <a:off x="4527787" y="2963108"/>
              <a:ext cx="2162186" cy="2162187"/>
            </a:xfrm>
            <a:prstGeom prst="teardrop">
              <a:avLst/>
            </a:prstGeom>
            <a:gradFill>
              <a:gsLst>
                <a:gs pos="0">
                  <a:schemeClr val="accent1">
                    <a:lumMod val="75000"/>
                    <a:alpha val="80000"/>
                  </a:schemeClr>
                </a:gs>
                <a:gs pos="100000">
                  <a:schemeClr val="accent2">
                    <a:alpha val="8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 181">
              <a:extLst>
                <a:ext uri="{FF2B5EF4-FFF2-40B4-BE49-F238E27FC236}">
                  <a16:creationId xmlns:a16="http://schemas.microsoft.com/office/drawing/2014/main" id="{FF45C200-D17C-B361-D09B-364FB0E4AD0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034127" y="3306156"/>
              <a:ext cx="1371600" cy="1354451"/>
            </a:xfrm>
            <a:custGeom>
              <a:avLst/>
              <a:gdLst>
                <a:gd name="T0" fmla="*/ 81 w 160"/>
                <a:gd name="T1" fmla="*/ 43 h 158"/>
                <a:gd name="T2" fmla="*/ 54 w 160"/>
                <a:gd name="T3" fmla="*/ 106 h 158"/>
                <a:gd name="T4" fmla="*/ 64 w 160"/>
                <a:gd name="T5" fmla="*/ 131 h 158"/>
                <a:gd name="T6" fmla="*/ 98 w 160"/>
                <a:gd name="T7" fmla="*/ 127 h 158"/>
                <a:gd name="T8" fmla="*/ 118 w 160"/>
                <a:gd name="T9" fmla="*/ 76 h 158"/>
                <a:gd name="T10" fmla="*/ 81 w 160"/>
                <a:gd name="T11" fmla="*/ 158 h 158"/>
                <a:gd name="T12" fmla="*/ 72 w 160"/>
                <a:gd name="T13" fmla="*/ 153 h 158"/>
                <a:gd name="T14" fmla="*/ 66 w 160"/>
                <a:gd name="T15" fmla="*/ 145 h 158"/>
                <a:gd name="T16" fmla="*/ 92 w 160"/>
                <a:gd name="T17" fmla="*/ 147 h 158"/>
                <a:gd name="T18" fmla="*/ 95 w 160"/>
                <a:gd name="T19" fmla="*/ 136 h 158"/>
                <a:gd name="T20" fmla="*/ 66 w 160"/>
                <a:gd name="T21" fmla="*/ 145 h 158"/>
                <a:gd name="T22" fmla="*/ 86 w 160"/>
                <a:gd name="T23" fmla="*/ 19 h 158"/>
                <a:gd name="T24" fmla="*/ 81 w 160"/>
                <a:gd name="T25" fmla="*/ 0 h 158"/>
                <a:gd name="T26" fmla="*/ 76 w 160"/>
                <a:gd name="T27" fmla="*/ 19 h 158"/>
                <a:gd name="T28" fmla="*/ 32 w 160"/>
                <a:gd name="T29" fmla="*/ 39 h 158"/>
                <a:gd name="T30" fmla="*/ 42 w 160"/>
                <a:gd name="T31" fmla="*/ 36 h 158"/>
                <a:gd name="T32" fmla="*/ 31 w 160"/>
                <a:gd name="T33" fmla="*/ 22 h 158"/>
                <a:gd name="T34" fmla="*/ 22 w 160"/>
                <a:gd name="T35" fmla="*/ 22 h 158"/>
                <a:gd name="T36" fmla="*/ 22 w 160"/>
                <a:gd name="T37" fmla="*/ 29 h 158"/>
                <a:gd name="T38" fmla="*/ 26 w 160"/>
                <a:gd name="T39" fmla="*/ 79 h 158"/>
                <a:gd name="T40" fmla="*/ 6 w 160"/>
                <a:gd name="T41" fmla="*/ 74 h 158"/>
                <a:gd name="T42" fmla="*/ 6 w 160"/>
                <a:gd name="T43" fmla="*/ 85 h 158"/>
                <a:gd name="T44" fmla="*/ 26 w 160"/>
                <a:gd name="T45" fmla="*/ 79 h 158"/>
                <a:gd name="T46" fmla="*/ 33 w 160"/>
                <a:gd name="T47" fmla="*/ 119 h 158"/>
                <a:gd name="T48" fmla="*/ 21 w 160"/>
                <a:gd name="T49" fmla="*/ 133 h 158"/>
                <a:gd name="T50" fmla="*/ 31 w 160"/>
                <a:gd name="T51" fmla="*/ 138 h 158"/>
                <a:gd name="T52" fmla="*/ 43 w 160"/>
                <a:gd name="T53" fmla="*/ 121 h 158"/>
                <a:gd name="T54" fmla="*/ 129 w 160"/>
                <a:gd name="T55" fmla="*/ 119 h 158"/>
                <a:gd name="T56" fmla="*/ 119 w 160"/>
                <a:gd name="T57" fmla="*/ 121 h 158"/>
                <a:gd name="T58" fmla="*/ 131 w 160"/>
                <a:gd name="T59" fmla="*/ 138 h 158"/>
                <a:gd name="T60" fmla="*/ 141 w 160"/>
                <a:gd name="T61" fmla="*/ 133 h 158"/>
                <a:gd name="T62" fmla="*/ 129 w 160"/>
                <a:gd name="T63" fmla="*/ 119 h 158"/>
                <a:gd name="T64" fmla="*/ 141 w 160"/>
                <a:gd name="T65" fmla="*/ 74 h 158"/>
                <a:gd name="T66" fmla="*/ 141 w 160"/>
                <a:gd name="T67" fmla="*/ 85 h 158"/>
                <a:gd name="T68" fmla="*/ 160 w 160"/>
                <a:gd name="T69" fmla="*/ 79 h 158"/>
                <a:gd name="T70" fmla="*/ 120 w 160"/>
                <a:gd name="T71" fmla="*/ 39 h 158"/>
                <a:gd name="T72" fmla="*/ 139 w 160"/>
                <a:gd name="T73" fmla="*/ 29 h 158"/>
                <a:gd name="T74" fmla="*/ 136 w 160"/>
                <a:gd name="T75" fmla="*/ 19 h 158"/>
                <a:gd name="T76" fmla="*/ 120 w 160"/>
                <a:gd name="T77" fmla="*/ 32 h 158"/>
                <a:gd name="T78" fmla="*/ 120 w 160"/>
                <a:gd name="T79" fmla="*/ 3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0" h="158">
                  <a:moveTo>
                    <a:pt x="85" y="43"/>
                  </a:moveTo>
                  <a:cubicBezTo>
                    <a:pt x="81" y="43"/>
                    <a:pt x="81" y="43"/>
                    <a:pt x="81" y="43"/>
                  </a:cubicBezTo>
                  <a:cubicBezTo>
                    <a:pt x="65" y="43"/>
                    <a:pt x="52" y="51"/>
                    <a:pt x="47" y="66"/>
                  </a:cubicBezTo>
                  <a:cubicBezTo>
                    <a:pt x="40" y="79"/>
                    <a:pt x="44" y="95"/>
                    <a:pt x="54" y="106"/>
                  </a:cubicBezTo>
                  <a:cubicBezTo>
                    <a:pt x="60" y="111"/>
                    <a:pt x="64" y="118"/>
                    <a:pt x="64" y="127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98" y="131"/>
                    <a:pt x="98" y="131"/>
                    <a:pt x="98" y="131"/>
                  </a:cubicBezTo>
                  <a:cubicBezTo>
                    <a:pt x="98" y="127"/>
                    <a:pt x="98" y="127"/>
                    <a:pt x="98" y="127"/>
                  </a:cubicBezTo>
                  <a:cubicBezTo>
                    <a:pt x="98" y="118"/>
                    <a:pt x="101" y="111"/>
                    <a:pt x="107" y="106"/>
                  </a:cubicBezTo>
                  <a:cubicBezTo>
                    <a:pt x="116" y="98"/>
                    <a:pt x="119" y="87"/>
                    <a:pt x="118" y="76"/>
                  </a:cubicBezTo>
                  <a:cubicBezTo>
                    <a:pt x="116" y="59"/>
                    <a:pt x="102" y="45"/>
                    <a:pt x="85" y="43"/>
                  </a:cubicBezTo>
                  <a:close/>
                  <a:moveTo>
                    <a:pt x="81" y="158"/>
                  </a:moveTo>
                  <a:cubicBezTo>
                    <a:pt x="85" y="158"/>
                    <a:pt x="88" y="157"/>
                    <a:pt x="89" y="153"/>
                  </a:cubicBezTo>
                  <a:cubicBezTo>
                    <a:pt x="72" y="153"/>
                    <a:pt x="72" y="153"/>
                    <a:pt x="72" y="153"/>
                  </a:cubicBezTo>
                  <a:cubicBezTo>
                    <a:pt x="74" y="157"/>
                    <a:pt x="77" y="158"/>
                    <a:pt x="81" y="158"/>
                  </a:cubicBezTo>
                  <a:close/>
                  <a:moveTo>
                    <a:pt x="66" y="145"/>
                  </a:moveTo>
                  <a:cubicBezTo>
                    <a:pt x="66" y="146"/>
                    <a:pt x="68" y="147"/>
                    <a:pt x="69" y="147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4" y="147"/>
                    <a:pt x="95" y="146"/>
                    <a:pt x="95" y="145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66" y="136"/>
                    <a:pt x="66" y="136"/>
                    <a:pt x="66" y="136"/>
                  </a:cubicBezTo>
                  <a:lnTo>
                    <a:pt x="66" y="145"/>
                  </a:lnTo>
                  <a:close/>
                  <a:moveTo>
                    <a:pt x="81" y="25"/>
                  </a:moveTo>
                  <a:cubicBezTo>
                    <a:pt x="83" y="25"/>
                    <a:pt x="86" y="23"/>
                    <a:pt x="86" y="19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6" y="2"/>
                    <a:pt x="83" y="0"/>
                    <a:pt x="81" y="0"/>
                  </a:cubicBezTo>
                  <a:cubicBezTo>
                    <a:pt x="78" y="0"/>
                    <a:pt x="76" y="2"/>
                    <a:pt x="76" y="6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23"/>
                    <a:pt x="78" y="25"/>
                    <a:pt x="81" y="25"/>
                  </a:cubicBezTo>
                  <a:close/>
                  <a:moveTo>
                    <a:pt x="32" y="39"/>
                  </a:moveTo>
                  <a:cubicBezTo>
                    <a:pt x="35" y="42"/>
                    <a:pt x="38" y="42"/>
                    <a:pt x="41" y="39"/>
                  </a:cubicBezTo>
                  <a:cubicBezTo>
                    <a:pt x="42" y="39"/>
                    <a:pt x="42" y="37"/>
                    <a:pt x="42" y="36"/>
                  </a:cubicBezTo>
                  <a:cubicBezTo>
                    <a:pt x="42" y="34"/>
                    <a:pt x="42" y="33"/>
                    <a:pt x="41" y="3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0" y="20"/>
                    <a:pt x="29" y="19"/>
                    <a:pt x="26" y="19"/>
                  </a:cubicBezTo>
                  <a:cubicBezTo>
                    <a:pt x="25" y="19"/>
                    <a:pt x="24" y="20"/>
                    <a:pt x="22" y="22"/>
                  </a:cubicBezTo>
                  <a:cubicBezTo>
                    <a:pt x="21" y="22"/>
                    <a:pt x="21" y="24"/>
                    <a:pt x="21" y="25"/>
                  </a:cubicBezTo>
                  <a:cubicBezTo>
                    <a:pt x="21" y="27"/>
                    <a:pt x="21" y="28"/>
                    <a:pt x="22" y="29"/>
                  </a:cubicBezTo>
                  <a:lnTo>
                    <a:pt x="32" y="39"/>
                  </a:lnTo>
                  <a:close/>
                  <a:moveTo>
                    <a:pt x="26" y="79"/>
                  </a:moveTo>
                  <a:cubicBezTo>
                    <a:pt x="26" y="77"/>
                    <a:pt x="24" y="74"/>
                    <a:pt x="21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4"/>
                    <a:pt x="0" y="77"/>
                    <a:pt x="0" y="79"/>
                  </a:cubicBezTo>
                  <a:cubicBezTo>
                    <a:pt x="0" y="82"/>
                    <a:pt x="3" y="85"/>
                    <a:pt x="6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4" y="85"/>
                    <a:pt x="26" y="82"/>
                    <a:pt x="26" y="79"/>
                  </a:cubicBezTo>
                  <a:close/>
                  <a:moveTo>
                    <a:pt x="39" y="118"/>
                  </a:moveTo>
                  <a:cubicBezTo>
                    <a:pt x="36" y="116"/>
                    <a:pt x="34" y="118"/>
                    <a:pt x="33" y="119"/>
                  </a:cubicBezTo>
                  <a:cubicBezTo>
                    <a:pt x="22" y="129"/>
                    <a:pt x="22" y="129"/>
                    <a:pt x="22" y="129"/>
                  </a:cubicBezTo>
                  <a:cubicBezTo>
                    <a:pt x="21" y="130"/>
                    <a:pt x="21" y="131"/>
                    <a:pt x="21" y="133"/>
                  </a:cubicBezTo>
                  <a:cubicBezTo>
                    <a:pt x="21" y="135"/>
                    <a:pt x="21" y="136"/>
                    <a:pt x="22" y="138"/>
                  </a:cubicBezTo>
                  <a:cubicBezTo>
                    <a:pt x="25" y="139"/>
                    <a:pt x="29" y="139"/>
                    <a:pt x="31" y="138"/>
                  </a:cubicBezTo>
                  <a:cubicBezTo>
                    <a:pt x="41" y="126"/>
                    <a:pt x="41" y="126"/>
                    <a:pt x="41" y="126"/>
                  </a:cubicBezTo>
                  <a:cubicBezTo>
                    <a:pt x="43" y="125"/>
                    <a:pt x="44" y="124"/>
                    <a:pt x="43" y="121"/>
                  </a:cubicBezTo>
                  <a:cubicBezTo>
                    <a:pt x="43" y="119"/>
                    <a:pt x="40" y="118"/>
                    <a:pt x="39" y="118"/>
                  </a:cubicBezTo>
                  <a:close/>
                  <a:moveTo>
                    <a:pt x="129" y="119"/>
                  </a:moveTo>
                  <a:cubicBezTo>
                    <a:pt x="128" y="118"/>
                    <a:pt x="125" y="116"/>
                    <a:pt x="123" y="118"/>
                  </a:cubicBezTo>
                  <a:cubicBezTo>
                    <a:pt x="122" y="118"/>
                    <a:pt x="120" y="119"/>
                    <a:pt x="119" y="121"/>
                  </a:cubicBezTo>
                  <a:cubicBezTo>
                    <a:pt x="119" y="124"/>
                    <a:pt x="119" y="125"/>
                    <a:pt x="120" y="126"/>
                  </a:cubicBezTo>
                  <a:cubicBezTo>
                    <a:pt x="131" y="138"/>
                    <a:pt x="131" y="138"/>
                    <a:pt x="131" y="138"/>
                  </a:cubicBezTo>
                  <a:cubicBezTo>
                    <a:pt x="133" y="139"/>
                    <a:pt x="136" y="139"/>
                    <a:pt x="139" y="138"/>
                  </a:cubicBezTo>
                  <a:cubicBezTo>
                    <a:pt x="140" y="136"/>
                    <a:pt x="141" y="135"/>
                    <a:pt x="141" y="133"/>
                  </a:cubicBezTo>
                  <a:cubicBezTo>
                    <a:pt x="141" y="131"/>
                    <a:pt x="140" y="130"/>
                    <a:pt x="139" y="129"/>
                  </a:cubicBezTo>
                  <a:lnTo>
                    <a:pt x="129" y="119"/>
                  </a:lnTo>
                  <a:close/>
                  <a:moveTo>
                    <a:pt x="154" y="74"/>
                  </a:moveTo>
                  <a:cubicBezTo>
                    <a:pt x="141" y="74"/>
                    <a:pt x="141" y="74"/>
                    <a:pt x="141" y="74"/>
                  </a:cubicBezTo>
                  <a:cubicBezTo>
                    <a:pt x="138" y="74"/>
                    <a:pt x="135" y="77"/>
                    <a:pt x="135" y="79"/>
                  </a:cubicBezTo>
                  <a:cubicBezTo>
                    <a:pt x="135" y="82"/>
                    <a:pt x="138" y="85"/>
                    <a:pt x="141" y="85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58" y="85"/>
                    <a:pt x="160" y="82"/>
                    <a:pt x="160" y="79"/>
                  </a:cubicBezTo>
                  <a:cubicBezTo>
                    <a:pt x="160" y="77"/>
                    <a:pt x="158" y="74"/>
                    <a:pt x="154" y="74"/>
                  </a:cubicBezTo>
                  <a:close/>
                  <a:moveTo>
                    <a:pt x="120" y="39"/>
                  </a:moveTo>
                  <a:cubicBezTo>
                    <a:pt x="123" y="42"/>
                    <a:pt x="126" y="42"/>
                    <a:pt x="129" y="39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40" y="28"/>
                    <a:pt x="141" y="25"/>
                    <a:pt x="140" y="24"/>
                  </a:cubicBezTo>
                  <a:cubicBezTo>
                    <a:pt x="140" y="22"/>
                    <a:pt x="139" y="20"/>
                    <a:pt x="136" y="19"/>
                  </a:cubicBezTo>
                  <a:cubicBezTo>
                    <a:pt x="134" y="19"/>
                    <a:pt x="133" y="19"/>
                    <a:pt x="131" y="22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19" y="33"/>
                    <a:pt x="119" y="34"/>
                    <a:pt x="119" y="36"/>
                  </a:cubicBezTo>
                  <a:cubicBezTo>
                    <a:pt x="119" y="37"/>
                    <a:pt x="119" y="39"/>
                    <a:pt x="120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4382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6D20E02-7F45-CF8F-181B-E8BDFCE6C3A1}"/>
              </a:ext>
            </a:extLst>
          </p:cNvPr>
          <p:cNvSpPr/>
          <p:nvPr/>
        </p:nvSpPr>
        <p:spPr>
          <a:xfrm>
            <a:off x="0" y="4038070"/>
            <a:ext cx="3575852" cy="2819930"/>
          </a:xfrm>
          <a:custGeom>
            <a:avLst/>
            <a:gdLst>
              <a:gd name="connsiteX0" fmla="*/ 661884 w 3468678"/>
              <a:gd name="connsiteY0" fmla="*/ 0 h 2747494"/>
              <a:gd name="connsiteX1" fmla="*/ 3468678 w 3468678"/>
              <a:gd name="connsiteY1" fmla="*/ 1748847 h 2747494"/>
              <a:gd name="connsiteX2" fmla="*/ 2976143 w 3468678"/>
              <a:gd name="connsiteY2" fmla="*/ 2137208 h 2747494"/>
              <a:gd name="connsiteX3" fmla="*/ 2548921 w 3468678"/>
              <a:gd name="connsiteY3" fmla="*/ 2641069 h 2747494"/>
              <a:gd name="connsiteX4" fmla="*/ 2478192 w 3468678"/>
              <a:gd name="connsiteY4" fmla="*/ 2747494 h 2747494"/>
              <a:gd name="connsiteX5" fmla="*/ 0 w 3468678"/>
              <a:gd name="connsiteY5" fmla="*/ 2747494 h 2747494"/>
              <a:gd name="connsiteX6" fmla="*/ 0 w 3468678"/>
              <a:gd name="connsiteY6" fmla="*/ 2077726 h 2747494"/>
              <a:gd name="connsiteX7" fmla="*/ 48533 w 3468678"/>
              <a:gd name="connsiteY7" fmla="*/ 2028271 h 2747494"/>
              <a:gd name="connsiteX8" fmla="*/ 309022 w 3468678"/>
              <a:gd name="connsiteY8" fmla="*/ 1681909 h 2747494"/>
              <a:gd name="connsiteX9" fmla="*/ 670151 w 3468678"/>
              <a:gd name="connsiteY9" fmla="*/ 39440 h 2747494"/>
              <a:gd name="connsiteX10" fmla="*/ 661884 w 3468678"/>
              <a:gd name="connsiteY10" fmla="*/ 0 h 274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68678" h="2747494">
                <a:moveTo>
                  <a:pt x="661884" y="0"/>
                </a:moveTo>
                <a:lnTo>
                  <a:pt x="3468678" y="1748847"/>
                </a:lnTo>
                <a:lnTo>
                  <a:pt x="2976143" y="2137208"/>
                </a:lnTo>
                <a:cubicBezTo>
                  <a:pt x="2820831" y="2290956"/>
                  <a:pt x="2677801" y="2459006"/>
                  <a:pt x="2548921" y="2641069"/>
                </a:cubicBezTo>
                <a:lnTo>
                  <a:pt x="2478192" y="2747494"/>
                </a:lnTo>
                <a:lnTo>
                  <a:pt x="0" y="2747494"/>
                </a:lnTo>
                <a:lnTo>
                  <a:pt x="0" y="2077726"/>
                </a:lnTo>
                <a:lnTo>
                  <a:pt x="48533" y="2028271"/>
                </a:lnTo>
                <a:cubicBezTo>
                  <a:pt x="144167" y="1922002"/>
                  <a:pt x="231401" y="1806486"/>
                  <a:pt x="309022" y="1681909"/>
                </a:cubicBezTo>
                <a:cubicBezTo>
                  <a:pt x="619502" y="1183608"/>
                  <a:pt x="732079" y="611105"/>
                  <a:pt x="670151" y="39440"/>
                </a:cubicBezTo>
                <a:lnTo>
                  <a:pt x="661884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" name="Symbol zastępczy obrazu 6" descr="Obraz zawierający waza, roślina domowa, donica, zastawa stołowa&#10;&#10;Opis wygenerowany automatycznie">
            <a:extLst>
              <a:ext uri="{FF2B5EF4-FFF2-40B4-BE49-F238E27FC236}">
                <a16:creationId xmlns:a16="http://schemas.microsoft.com/office/drawing/2014/main" id="{EEC6EE89-6BB6-185E-39DD-784808C6D7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8" r="21978"/>
          <a:stretch>
            <a:fillRect/>
          </a:stretch>
        </p:blipFill>
        <p:spPr/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40C8802-8C5E-2786-B27A-93575FA2FB49}"/>
              </a:ext>
            </a:extLst>
          </p:cNvPr>
          <p:cNvSpPr/>
          <p:nvPr/>
        </p:nvSpPr>
        <p:spPr>
          <a:xfrm rot="16200000" flipV="1">
            <a:off x="-79892" y="79893"/>
            <a:ext cx="1572908" cy="1413122"/>
          </a:xfrm>
          <a:custGeom>
            <a:avLst/>
            <a:gdLst>
              <a:gd name="connsiteX0" fmla="*/ 1519792 w 1519792"/>
              <a:gd name="connsiteY0" fmla="*/ 667655 h 1320800"/>
              <a:gd name="connsiteX1" fmla="*/ 1519792 w 1519792"/>
              <a:gd name="connsiteY1" fmla="*/ 0 h 1320800"/>
              <a:gd name="connsiteX2" fmla="*/ 1362676 w 1519792"/>
              <a:gd name="connsiteY2" fmla="*/ 7934 h 1320800"/>
              <a:gd name="connsiteX3" fmla="*/ 14315 w 1519792"/>
              <a:gd name="connsiteY3" fmla="*/ 1227001 h 1320800"/>
              <a:gd name="connsiteX4" fmla="*/ 0 w 1519792"/>
              <a:gd name="connsiteY4" fmla="*/ 1320800 h 1320800"/>
              <a:gd name="connsiteX5" fmla="*/ 678886 w 1519792"/>
              <a:gd name="connsiteY5" fmla="*/ 1320800 h 1320800"/>
              <a:gd name="connsiteX6" fmla="*/ 689821 w 1519792"/>
              <a:gd name="connsiteY6" fmla="*/ 1278273 h 1320800"/>
              <a:gd name="connsiteX7" fmla="*/ 1430940 w 1519792"/>
              <a:gd name="connsiteY7" fmla="*/ 672142 h 1320800"/>
              <a:gd name="connsiteX8" fmla="*/ 1519792 w 1519792"/>
              <a:gd name="connsiteY8" fmla="*/ 667655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9792" h="1320800">
                <a:moveTo>
                  <a:pt x="1519792" y="667655"/>
                </a:moveTo>
                <a:lnTo>
                  <a:pt x="1519792" y="0"/>
                </a:lnTo>
                <a:lnTo>
                  <a:pt x="1362676" y="7934"/>
                </a:lnTo>
                <a:cubicBezTo>
                  <a:pt x="691105" y="76136"/>
                  <a:pt x="147372" y="576771"/>
                  <a:pt x="14315" y="1227001"/>
                </a:cubicBezTo>
                <a:lnTo>
                  <a:pt x="0" y="1320800"/>
                </a:lnTo>
                <a:lnTo>
                  <a:pt x="678886" y="1320800"/>
                </a:lnTo>
                <a:lnTo>
                  <a:pt x="689821" y="1278273"/>
                </a:lnTo>
                <a:cubicBezTo>
                  <a:pt x="791388" y="951724"/>
                  <a:pt x="1080363" y="707745"/>
                  <a:pt x="1430940" y="672142"/>
                </a:cubicBezTo>
                <a:lnTo>
                  <a:pt x="1519792" y="667655"/>
                </a:lnTo>
                <a:close/>
              </a:path>
            </a:pathLst>
          </a:custGeom>
          <a:gradFill>
            <a:gsLst>
              <a:gs pos="0">
                <a:srgbClr val="2486C4">
                  <a:alpha val="50000"/>
                  <a:lumMod val="20000"/>
                  <a:lumOff val="80000"/>
                </a:srgbClr>
              </a:gs>
              <a:gs pos="100000">
                <a:srgbClr val="9CEE69">
                  <a:lumMod val="20000"/>
                  <a:lumOff val="8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2BC41D7-7B2E-163E-2F66-E22C589327A4}"/>
              </a:ext>
            </a:extLst>
          </p:cNvPr>
          <p:cNvSpPr/>
          <p:nvPr/>
        </p:nvSpPr>
        <p:spPr>
          <a:xfrm rot="3022012">
            <a:off x="752893" y="1911539"/>
            <a:ext cx="4186660" cy="4186660"/>
          </a:xfrm>
          <a:prstGeom prst="arc">
            <a:avLst>
              <a:gd name="adj1" fmla="val 17411249"/>
              <a:gd name="adj2" fmla="val 12782454"/>
            </a:avLst>
          </a:prstGeom>
          <a:ln w="355600" cap="rnd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45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A79521C-0D57-0F08-6CA0-C33A629A896C}"/>
              </a:ext>
            </a:extLst>
          </p:cNvPr>
          <p:cNvSpPr/>
          <p:nvPr/>
        </p:nvSpPr>
        <p:spPr>
          <a:xfrm flipV="1">
            <a:off x="6154057" y="1306287"/>
            <a:ext cx="6037943" cy="5551713"/>
          </a:xfrm>
          <a:custGeom>
            <a:avLst/>
            <a:gdLst>
              <a:gd name="connsiteX0" fmla="*/ 4223657 w 6037943"/>
              <a:gd name="connsiteY0" fmla="*/ 5551713 h 5551713"/>
              <a:gd name="connsiteX1" fmla="*/ 5867695 w 6037943"/>
              <a:gd name="connsiteY1" fmla="*/ 5219797 h 5551713"/>
              <a:gd name="connsiteX2" fmla="*/ 6037942 w 6037943"/>
              <a:gd name="connsiteY2" fmla="*/ 5142830 h 5551713"/>
              <a:gd name="connsiteX3" fmla="*/ 6037943 w 6037943"/>
              <a:gd name="connsiteY3" fmla="*/ 2845378 h 5551713"/>
              <a:gd name="connsiteX4" fmla="*/ 5896550 w 6037943"/>
              <a:gd name="connsiteY4" fmla="*/ 3000949 h 5551713"/>
              <a:gd name="connsiteX5" fmla="*/ 4223657 w 6037943"/>
              <a:gd name="connsiteY5" fmla="*/ 3693884 h 5551713"/>
              <a:gd name="connsiteX6" fmla="*/ 1857829 w 6037943"/>
              <a:gd name="connsiteY6" fmla="*/ 1328056 h 5551713"/>
              <a:gd name="connsiteX7" fmla="*/ 2261875 w 6037943"/>
              <a:gd name="connsiteY7" fmla="*/ 5299 h 5551713"/>
              <a:gd name="connsiteX8" fmla="*/ 2265838 w 6037943"/>
              <a:gd name="connsiteY8" fmla="*/ 0 h 5551713"/>
              <a:gd name="connsiteX9" fmla="*/ 214273 w 6037943"/>
              <a:gd name="connsiteY9" fmla="*/ 0 h 5551713"/>
              <a:gd name="connsiteX10" fmla="*/ 189887 w 6037943"/>
              <a:gd name="connsiteY10" fmla="*/ 72070 h 5551713"/>
              <a:gd name="connsiteX11" fmla="*/ 0 w 6037943"/>
              <a:gd name="connsiteY11" fmla="*/ 1328056 h 5551713"/>
              <a:gd name="connsiteX12" fmla="*/ 4223657 w 6037943"/>
              <a:gd name="connsiteY12" fmla="*/ 5551713 h 555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37943" h="5551713">
                <a:moveTo>
                  <a:pt x="4223657" y="5551713"/>
                </a:moveTo>
                <a:cubicBezTo>
                  <a:pt x="4806822" y="5551713"/>
                  <a:pt x="5362383" y="5433526"/>
                  <a:pt x="5867695" y="5219797"/>
                </a:cubicBezTo>
                <a:lnTo>
                  <a:pt x="6037942" y="5142830"/>
                </a:lnTo>
                <a:lnTo>
                  <a:pt x="6037943" y="2845378"/>
                </a:lnTo>
                <a:lnTo>
                  <a:pt x="5896550" y="3000949"/>
                </a:lnTo>
                <a:cubicBezTo>
                  <a:pt x="5468419" y="3429080"/>
                  <a:pt x="4876963" y="3693884"/>
                  <a:pt x="4223657" y="3693884"/>
                </a:cubicBezTo>
                <a:cubicBezTo>
                  <a:pt x="2917046" y="3693884"/>
                  <a:pt x="1857829" y="2634667"/>
                  <a:pt x="1857829" y="1328056"/>
                </a:cubicBezTo>
                <a:cubicBezTo>
                  <a:pt x="1857829" y="838077"/>
                  <a:pt x="2006782" y="382888"/>
                  <a:pt x="2261875" y="5299"/>
                </a:cubicBezTo>
                <a:lnTo>
                  <a:pt x="2265838" y="0"/>
                </a:lnTo>
                <a:lnTo>
                  <a:pt x="214273" y="0"/>
                </a:lnTo>
                <a:lnTo>
                  <a:pt x="189887" y="72070"/>
                </a:lnTo>
                <a:cubicBezTo>
                  <a:pt x="66481" y="468836"/>
                  <a:pt x="0" y="890682"/>
                  <a:pt x="0" y="1328056"/>
                </a:cubicBezTo>
                <a:cubicBezTo>
                  <a:pt x="0" y="3660717"/>
                  <a:pt x="1890996" y="5551713"/>
                  <a:pt x="4223657" y="5551713"/>
                </a:cubicBezTo>
                <a:close/>
              </a:path>
            </a:pathLst>
          </a:custGeom>
          <a:gradFill>
            <a:gsLst>
              <a:gs pos="0">
                <a:srgbClr val="2486C4">
                  <a:lumMod val="10000"/>
                  <a:lumOff val="90000"/>
                  <a:alpha val="25000"/>
                </a:srgbClr>
              </a:gs>
              <a:gs pos="100000">
                <a:srgbClr val="9CEE69">
                  <a:lumMod val="100000"/>
                  <a:alpha val="35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E60B8CB0-CA6D-09C8-CC7C-8D29BABEE259}"/>
              </a:ext>
            </a:extLst>
          </p:cNvPr>
          <p:cNvSpPr txBox="1"/>
          <p:nvPr/>
        </p:nvSpPr>
        <p:spPr>
          <a:xfrm>
            <a:off x="5802861" y="2261862"/>
            <a:ext cx="5930697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l-PL" sz="40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03.</a:t>
            </a:r>
            <a:r>
              <a:rPr lang="pl-PL" sz="40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pl-PL" sz="40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Regulacje prawne</a:t>
            </a:r>
            <a:r>
              <a:rPr lang="en-GB" sz="40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pl-PL" sz="40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dotyczące zielonych zamówień publicznych</a:t>
            </a:r>
            <a:endParaRPr lang="en-US" sz="40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4" name="Obraz 3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D8FF22D9-E3C5-3B10-BBA0-DCB53A9A8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017" y="288481"/>
            <a:ext cx="2136127" cy="965596"/>
          </a:xfrm>
          <a:prstGeom prst="rect">
            <a:avLst/>
          </a:prstGeom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78E6BD6B-D1A2-BE00-49C0-96436BF1BB02}"/>
              </a:ext>
            </a:extLst>
          </p:cNvPr>
          <p:cNvGrpSpPr/>
          <p:nvPr/>
        </p:nvGrpSpPr>
        <p:grpSpPr>
          <a:xfrm>
            <a:off x="8854555" y="305554"/>
            <a:ext cx="838462" cy="830162"/>
            <a:chOff x="4527786" y="1890615"/>
            <a:chExt cx="4348457" cy="4305412"/>
          </a:xfrm>
        </p:grpSpPr>
        <p:sp>
          <p:nvSpPr>
            <p:cNvPr id="6" name="Teardrop 4">
              <a:extLst>
                <a:ext uri="{FF2B5EF4-FFF2-40B4-BE49-F238E27FC236}">
                  <a16:creationId xmlns:a16="http://schemas.microsoft.com/office/drawing/2014/main" id="{3DE141A0-8AF3-AF46-A02A-8267468AC11E}"/>
                </a:ext>
              </a:extLst>
            </p:cNvPr>
            <p:cNvSpPr/>
            <p:nvPr/>
          </p:nvSpPr>
          <p:spPr>
            <a:xfrm rot="8100000">
              <a:off x="6361581" y="1890615"/>
              <a:ext cx="1720668" cy="1720667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ardrop 6">
              <a:extLst>
                <a:ext uri="{FF2B5EF4-FFF2-40B4-BE49-F238E27FC236}">
                  <a16:creationId xmlns:a16="http://schemas.microsoft.com/office/drawing/2014/main" id="{9035FE3E-979A-ED74-FB5D-1F307DEDEBBF}"/>
                </a:ext>
              </a:extLst>
            </p:cNvPr>
            <p:cNvSpPr/>
            <p:nvPr/>
          </p:nvSpPr>
          <p:spPr>
            <a:xfrm rot="13500000">
              <a:off x="7578967" y="3394683"/>
              <a:ext cx="1297275" cy="1297276"/>
            </a:xfrm>
            <a:prstGeom prst="teardrop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>
                    <a:lumMod val="75000"/>
                  </a:schemeClr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ardrop 7">
              <a:extLst>
                <a:ext uri="{FF2B5EF4-FFF2-40B4-BE49-F238E27FC236}">
                  <a16:creationId xmlns:a16="http://schemas.microsoft.com/office/drawing/2014/main" id="{6D8A6884-CB54-664E-0381-8E3A46477080}"/>
                </a:ext>
              </a:extLst>
            </p:cNvPr>
            <p:cNvSpPr/>
            <p:nvPr/>
          </p:nvSpPr>
          <p:spPr>
            <a:xfrm rot="18900000">
              <a:off x="6361580" y="4475360"/>
              <a:ext cx="1720668" cy="1720667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 47">
              <a:extLst>
                <a:ext uri="{FF2B5EF4-FFF2-40B4-BE49-F238E27FC236}">
                  <a16:creationId xmlns:a16="http://schemas.microsoft.com/office/drawing/2014/main" id="{EA86AE73-37BC-CC65-1204-BD2BEB62598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5" y="2293748"/>
              <a:ext cx="914400" cy="914400"/>
            </a:xfrm>
            <a:custGeom>
              <a:avLst/>
              <a:gdLst>
                <a:gd name="T0" fmla="*/ 153 w 160"/>
                <a:gd name="T1" fmla="*/ 65 h 160"/>
                <a:gd name="T2" fmla="*/ 142 w 160"/>
                <a:gd name="T3" fmla="*/ 64 h 160"/>
                <a:gd name="T4" fmla="*/ 134 w 160"/>
                <a:gd name="T5" fmla="*/ 56 h 160"/>
                <a:gd name="T6" fmla="*/ 136 w 160"/>
                <a:gd name="T7" fmla="*/ 46 h 160"/>
                <a:gd name="T8" fmla="*/ 140 w 160"/>
                <a:gd name="T9" fmla="*/ 38 h 160"/>
                <a:gd name="T10" fmla="*/ 140 w 160"/>
                <a:gd name="T11" fmla="*/ 27 h 160"/>
                <a:gd name="T12" fmla="*/ 131 w 160"/>
                <a:gd name="T13" fmla="*/ 19 h 160"/>
                <a:gd name="T14" fmla="*/ 121 w 160"/>
                <a:gd name="T15" fmla="*/ 17 h 160"/>
                <a:gd name="T16" fmla="*/ 113 w 160"/>
                <a:gd name="T17" fmla="*/ 24 h 160"/>
                <a:gd name="T18" fmla="*/ 102 w 160"/>
                <a:gd name="T19" fmla="*/ 24 h 160"/>
                <a:gd name="T20" fmla="*/ 96 w 160"/>
                <a:gd name="T21" fmla="*/ 16 h 160"/>
                <a:gd name="T22" fmla="*/ 94 w 160"/>
                <a:gd name="T23" fmla="*/ 6 h 160"/>
                <a:gd name="T24" fmla="*/ 86 w 160"/>
                <a:gd name="T25" fmla="*/ 0 h 160"/>
                <a:gd name="T26" fmla="*/ 73 w 160"/>
                <a:gd name="T27" fmla="*/ 0 h 160"/>
                <a:gd name="T28" fmla="*/ 65 w 160"/>
                <a:gd name="T29" fmla="*/ 6 h 160"/>
                <a:gd name="T30" fmla="*/ 64 w 160"/>
                <a:gd name="T31" fmla="*/ 16 h 160"/>
                <a:gd name="T32" fmla="*/ 57 w 160"/>
                <a:gd name="T33" fmla="*/ 24 h 160"/>
                <a:gd name="T34" fmla="*/ 46 w 160"/>
                <a:gd name="T35" fmla="*/ 24 h 160"/>
                <a:gd name="T36" fmla="*/ 38 w 160"/>
                <a:gd name="T37" fmla="*/ 17 h 160"/>
                <a:gd name="T38" fmla="*/ 27 w 160"/>
                <a:gd name="T39" fmla="*/ 19 h 160"/>
                <a:gd name="T40" fmla="*/ 19 w 160"/>
                <a:gd name="T41" fmla="*/ 27 h 160"/>
                <a:gd name="T42" fmla="*/ 17 w 160"/>
                <a:gd name="T43" fmla="*/ 38 h 160"/>
                <a:gd name="T44" fmla="*/ 24 w 160"/>
                <a:gd name="T45" fmla="*/ 46 h 160"/>
                <a:gd name="T46" fmla="*/ 24 w 160"/>
                <a:gd name="T47" fmla="*/ 56 h 160"/>
                <a:gd name="T48" fmla="*/ 16 w 160"/>
                <a:gd name="T49" fmla="*/ 64 h 160"/>
                <a:gd name="T50" fmla="*/ 6 w 160"/>
                <a:gd name="T51" fmla="*/ 65 h 160"/>
                <a:gd name="T52" fmla="*/ 0 w 160"/>
                <a:gd name="T53" fmla="*/ 73 h 160"/>
                <a:gd name="T54" fmla="*/ 0 w 160"/>
                <a:gd name="T55" fmla="*/ 86 h 160"/>
                <a:gd name="T56" fmla="*/ 6 w 160"/>
                <a:gd name="T57" fmla="*/ 93 h 160"/>
                <a:gd name="T58" fmla="*/ 16 w 160"/>
                <a:gd name="T59" fmla="*/ 96 h 160"/>
                <a:gd name="T60" fmla="*/ 24 w 160"/>
                <a:gd name="T61" fmla="*/ 102 h 160"/>
                <a:gd name="T62" fmla="*/ 24 w 160"/>
                <a:gd name="T63" fmla="*/ 113 h 160"/>
                <a:gd name="T64" fmla="*/ 17 w 160"/>
                <a:gd name="T65" fmla="*/ 121 h 160"/>
                <a:gd name="T66" fmla="*/ 19 w 160"/>
                <a:gd name="T67" fmla="*/ 131 h 160"/>
                <a:gd name="T68" fmla="*/ 27 w 160"/>
                <a:gd name="T69" fmla="*/ 141 h 160"/>
                <a:gd name="T70" fmla="*/ 38 w 160"/>
                <a:gd name="T71" fmla="*/ 141 h 160"/>
                <a:gd name="T72" fmla="*/ 46 w 160"/>
                <a:gd name="T73" fmla="*/ 136 h 160"/>
                <a:gd name="T74" fmla="*/ 57 w 160"/>
                <a:gd name="T75" fmla="*/ 134 h 160"/>
                <a:gd name="T76" fmla="*/ 64 w 160"/>
                <a:gd name="T77" fmla="*/ 142 h 160"/>
                <a:gd name="T78" fmla="*/ 65 w 160"/>
                <a:gd name="T79" fmla="*/ 153 h 160"/>
                <a:gd name="T80" fmla="*/ 73 w 160"/>
                <a:gd name="T81" fmla="*/ 160 h 160"/>
                <a:gd name="T82" fmla="*/ 86 w 160"/>
                <a:gd name="T83" fmla="*/ 160 h 160"/>
                <a:gd name="T84" fmla="*/ 94 w 160"/>
                <a:gd name="T85" fmla="*/ 153 h 160"/>
                <a:gd name="T86" fmla="*/ 96 w 160"/>
                <a:gd name="T87" fmla="*/ 142 h 160"/>
                <a:gd name="T88" fmla="*/ 102 w 160"/>
                <a:gd name="T89" fmla="*/ 134 h 160"/>
                <a:gd name="T90" fmla="*/ 113 w 160"/>
                <a:gd name="T91" fmla="*/ 136 h 160"/>
                <a:gd name="T92" fmla="*/ 121 w 160"/>
                <a:gd name="T93" fmla="*/ 141 h 160"/>
                <a:gd name="T94" fmla="*/ 131 w 160"/>
                <a:gd name="T95" fmla="*/ 141 h 160"/>
                <a:gd name="T96" fmla="*/ 140 w 160"/>
                <a:gd name="T97" fmla="*/ 131 h 160"/>
                <a:gd name="T98" fmla="*/ 140 w 160"/>
                <a:gd name="T99" fmla="*/ 121 h 160"/>
                <a:gd name="T100" fmla="*/ 136 w 160"/>
                <a:gd name="T101" fmla="*/ 113 h 160"/>
                <a:gd name="T102" fmla="*/ 134 w 160"/>
                <a:gd name="T103" fmla="*/ 102 h 160"/>
                <a:gd name="T104" fmla="*/ 142 w 160"/>
                <a:gd name="T105" fmla="*/ 96 h 160"/>
                <a:gd name="T106" fmla="*/ 153 w 160"/>
                <a:gd name="T107" fmla="*/ 93 h 160"/>
                <a:gd name="T108" fmla="*/ 160 w 160"/>
                <a:gd name="T109" fmla="*/ 86 h 160"/>
                <a:gd name="T110" fmla="*/ 160 w 160"/>
                <a:gd name="T111" fmla="*/ 73 h 160"/>
                <a:gd name="T112" fmla="*/ 153 w 160"/>
                <a:gd name="T113" fmla="*/ 65 h 160"/>
                <a:gd name="T114" fmla="*/ 80 w 160"/>
                <a:gd name="T115" fmla="*/ 109 h 160"/>
                <a:gd name="T116" fmla="*/ 51 w 160"/>
                <a:gd name="T117" fmla="*/ 80 h 160"/>
                <a:gd name="T118" fmla="*/ 80 w 160"/>
                <a:gd name="T119" fmla="*/ 51 h 160"/>
                <a:gd name="T120" fmla="*/ 108 w 160"/>
                <a:gd name="T121" fmla="*/ 80 h 160"/>
                <a:gd name="T122" fmla="*/ 80 w 160"/>
                <a:gd name="T123" fmla="*/ 10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" h="160">
                  <a:moveTo>
                    <a:pt x="153" y="65"/>
                  </a:moveTo>
                  <a:cubicBezTo>
                    <a:pt x="142" y="64"/>
                    <a:pt x="142" y="64"/>
                    <a:pt x="142" y="64"/>
                  </a:cubicBezTo>
                  <a:cubicBezTo>
                    <a:pt x="139" y="64"/>
                    <a:pt x="136" y="61"/>
                    <a:pt x="134" y="56"/>
                  </a:cubicBezTo>
                  <a:cubicBezTo>
                    <a:pt x="132" y="53"/>
                    <a:pt x="132" y="48"/>
                    <a:pt x="136" y="46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4" y="35"/>
                    <a:pt x="144" y="30"/>
                    <a:pt x="140" y="27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9" y="16"/>
                    <a:pt x="124" y="16"/>
                    <a:pt x="121" y="17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0" y="25"/>
                    <a:pt x="105" y="25"/>
                    <a:pt x="102" y="24"/>
                  </a:cubicBezTo>
                  <a:cubicBezTo>
                    <a:pt x="99" y="22"/>
                    <a:pt x="96" y="19"/>
                    <a:pt x="96" y="1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2" y="3"/>
                    <a:pt x="89" y="0"/>
                    <a:pt x="86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0" y="0"/>
                    <a:pt x="65" y="3"/>
                    <a:pt x="65" y="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19"/>
                    <a:pt x="60" y="22"/>
                    <a:pt x="57" y="24"/>
                  </a:cubicBezTo>
                  <a:cubicBezTo>
                    <a:pt x="52" y="25"/>
                    <a:pt x="48" y="25"/>
                    <a:pt x="46" y="24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5" y="16"/>
                    <a:pt x="30" y="16"/>
                    <a:pt x="27" y="19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6" y="30"/>
                    <a:pt x="16" y="35"/>
                    <a:pt x="17" y="3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8"/>
                    <a:pt x="25" y="53"/>
                    <a:pt x="24" y="56"/>
                  </a:cubicBezTo>
                  <a:cubicBezTo>
                    <a:pt x="24" y="61"/>
                    <a:pt x="19" y="64"/>
                    <a:pt x="16" y="64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3" y="65"/>
                    <a:pt x="0" y="69"/>
                    <a:pt x="0" y="7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9"/>
                    <a:pt x="3" y="93"/>
                    <a:pt x="6" y="93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9" y="96"/>
                    <a:pt x="24" y="99"/>
                    <a:pt x="24" y="102"/>
                  </a:cubicBezTo>
                  <a:cubicBezTo>
                    <a:pt x="25" y="105"/>
                    <a:pt x="25" y="110"/>
                    <a:pt x="24" y="113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16" y="125"/>
                    <a:pt x="16" y="129"/>
                    <a:pt x="19" y="131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30" y="142"/>
                    <a:pt x="35" y="144"/>
                    <a:pt x="38" y="141"/>
                  </a:cubicBezTo>
                  <a:cubicBezTo>
                    <a:pt x="46" y="136"/>
                    <a:pt x="46" y="136"/>
                    <a:pt x="46" y="136"/>
                  </a:cubicBezTo>
                  <a:cubicBezTo>
                    <a:pt x="48" y="133"/>
                    <a:pt x="52" y="133"/>
                    <a:pt x="57" y="134"/>
                  </a:cubicBezTo>
                  <a:cubicBezTo>
                    <a:pt x="60" y="136"/>
                    <a:pt x="64" y="139"/>
                    <a:pt x="64" y="142"/>
                  </a:cubicBezTo>
                  <a:cubicBezTo>
                    <a:pt x="65" y="153"/>
                    <a:pt x="65" y="153"/>
                    <a:pt x="65" y="153"/>
                  </a:cubicBezTo>
                  <a:cubicBezTo>
                    <a:pt x="65" y="157"/>
                    <a:pt x="70" y="160"/>
                    <a:pt x="73" y="160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9" y="160"/>
                    <a:pt x="92" y="157"/>
                    <a:pt x="94" y="153"/>
                  </a:cubicBezTo>
                  <a:cubicBezTo>
                    <a:pt x="96" y="142"/>
                    <a:pt x="96" y="142"/>
                    <a:pt x="96" y="142"/>
                  </a:cubicBezTo>
                  <a:cubicBezTo>
                    <a:pt x="96" y="139"/>
                    <a:pt x="99" y="136"/>
                    <a:pt x="102" y="134"/>
                  </a:cubicBezTo>
                  <a:cubicBezTo>
                    <a:pt x="105" y="133"/>
                    <a:pt x="110" y="133"/>
                    <a:pt x="113" y="136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4" y="144"/>
                    <a:pt x="129" y="142"/>
                    <a:pt x="131" y="141"/>
                  </a:cubicBezTo>
                  <a:cubicBezTo>
                    <a:pt x="140" y="131"/>
                    <a:pt x="140" y="131"/>
                    <a:pt x="140" y="131"/>
                  </a:cubicBezTo>
                  <a:cubicBezTo>
                    <a:pt x="144" y="129"/>
                    <a:pt x="144" y="125"/>
                    <a:pt x="140" y="121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2" y="110"/>
                    <a:pt x="132" y="105"/>
                    <a:pt x="134" y="102"/>
                  </a:cubicBezTo>
                  <a:cubicBezTo>
                    <a:pt x="136" y="99"/>
                    <a:pt x="139" y="96"/>
                    <a:pt x="142" y="96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156" y="93"/>
                    <a:pt x="160" y="89"/>
                    <a:pt x="160" y="86"/>
                  </a:cubicBezTo>
                  <a:cubicBezTo>
                    <a:pt x="160" y="73"/>
                    <a:pt x="160" y="73"/>
                    <a:pt x="160" y="73"/>
                  </a:cubicBezTo>
                  <a:cubicBezTo>
                    <a:pt x="160" y="69"/>
                    <a:pt x="156" y="65"/>
                    <a:pt x="153" y="65"/>
                  </a:cubicBezTo>
                  <a:close/>
                  <a:moveTo>
                    <a:pt x="80" y="109"/>
                  </a:moveTo>
                  <a:cubicBezTo>
                    <a:pt x="64" y="109"/>
                    <a:pt x="51" y="96"/>
                    <a:pt x="51" y="80"/>
                  </a:cubicBezTo>
                  <a:cubicBezTo>
                    <a:pt x="51" y="64"/>
                    <a:pt x="64" y="51"/>
                    <a:pt x="80" y="51"/>
                  </a:cubicBezTo>
                  <a:cubicBezTo>
                    <a:pt x="96" y="51"/>
                    <a:pt x="108" y="64"/>
                    <a:pt x="108" y="80"/>
                  </a:cubicBezTo>
                  <a:cubicBezTo>
                    <a:pt x="108" y="96"/>
                    <a:pt x="96" y="109"/>
                    <a:pt x="80" y="10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95">
              <a:extLst>
                <a:ext uri="{FF2B5EF4-FFF2-40B4-BE49-F238E27FC236}">
                  <a16:creationId xmlns:a16="http://schemas.microsoft.com/office/drawing/2014/main" id="{3E351DC3-9C18-2F8B-C210-6575D635B54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4" y="4927071"/>
              <a:ext cx="914400" cy="817244"/>
            </a:xfrm>
            <a:custGeom>
              <a:avLst/>
              <a:gdLst>
                <a:gd name="T0" fmla="*/ 133 w 160"/>
                <a:gd name="T1" fmla="*/ 24 h 143"/>
                <a:gd name="T2" fmla="*/ 160 w 160"/>
                <a:gd name="T3" fmla="*/ 0 h 143"/>
                <a:gd name="T4" fmla="*/ 123 w 160"/>
                <a:gd name="T5" fmla="*/ 20 h 143"/>
                <a:gd name="T6" fmla="*/ 79 w 160"/>
                <a:gd name="T7" fmla="*/ 19 h 143"/>
                <a:gd name="T8" fmla="*/ 36 w 160"/>
                <a:gd name="T9" fmla="*/ 18 h 143"/>
                <a:gd name="T10" fmla="*/ 0 w 160"/>
                <a:gd name="T11" fmla="*/ 67 h 143"/>
                <a:gd name="T12" fmla="*/ 16 w 160"/>
                <a:gd name="T13" fmla="*/ 82 h 143"/>
                <a:gd name="T14" fmla="*/ 11 w 160"/>
                <a:gd name="T15" fmla="*/ 101 h 143"/>
                <a:gd name="T16" fmla="*/ 20 w 160"/>
                <a:gd name="T17" fmla="*/ 106 h 143"/>
                <a:gd name="T18" fmla="*/ 26 w 160"/>
                <a:gd name="T19" fmla="*/ 114 h 143"/>
                <a:gd name="T20" fmla="*/ 38 w 160"/>
                <a:gd name="T21" fmla="*/ 119 h 143"/>
                <a:gd name="T22" fmla="*/ 49 w 160"/>
                <a:gd name="T23" fmla="*/ 132 h 143"/>
                <a:gd name="T24" fmla="*/ 59 w 160"/>
                <a:gd name="T25" fmla="*/ 130 h 143"/>
                <a:gd name="T26" fmla="*/ 62 w 160"/>
                <a:gd name="T27" fmla="*/ 135 h 143"/>
                <a:gd name="T28" fmla="*/ 70 w 160"/>
                <a:gd name="T29" fmla="*/ 138 h 143"/>
                <a:gd name="T30" fmla="*/ 78 w 160"/>
                <a:gd name="T31" fmla="*/ 137 h 143"/>
                <a:gd name="T32" fmla="*/ 91 w 160"/>
                <a:gd name="T33" fmla="*/ 141 h 143"/>
                <a:gd name="T34" fmla="*/ 94 w 160"/>
                <a:gd name="T35" fmla="*/ 131 h 143"/>
                <a:gd name="T36" fmla="*/ 111 w 160"/>
                <a:gd name="T37" fmla="*/ 124 h 143"/>
                <a:gd name="T38" fmla="*/ 123 w 160"/>
                <a:gd name="T39" fmla="*/ 125 h 143"/>
                <a:gd name="T40" fmla="*/ 138 w 160"/>
                <a:gd name="T41" fmla="*/ 114 h 143"/>
                <a:gd name="T42" fmla="*/ 136 w 160"/>
                <a:gd name="T43" fmla="*/ 94 h 143"/>
                <a:gd name="T44" fmla="*/ 155 w 160"/>
                <a:gd name="T45" fmla="*/ 74 h 143"/>
                <a:gd name="T46" fmla="*/ 160 w 160"/>
                <a:gd name="T47" fmla="*/ 63 h 143"/>
                <a:gd name="T48" fmla="*/ 143 w 160"/>
                <a:gd name="T49" fmla="*/ 75 h 143"/>
                <a:gd name="T50" fmla="*/ 120 w 160"/>
                <a:gd name="T51" fmla="*/ 88 h 143"/>
                <a:gd name="T52" fmla="*/ 117 w 160"/>
                <a:gd name="T53" fmla="*/ 101 h 143"/>
                <a:gd name="T54" fmla="*/ 106 w 160"/>
                <a:gd name="T55" fmla="*/ 101 h 143"/>
                <a:gd name="T56" fmla="*/ 102 w 160"/>
                <a:gd name="T57" fmla="*/ 111 h 143"/>
                <a:gd name="T58" fmla="*/ 92 w 160"/>
                <a:gd name="T59" fmla="*/ 112 h 143"/>
                <a:gd name="T60" fmla="*/ 85 w 160"/>
                <a:gd name="T61" fmla="*/ 122 h 143"/>
                <a:gd name="T62" fmla="*/ 75 w 160"/>
                <a:gd name="T63" fmla="*/ 131 h 143"/>
                <a:gd name="T64" fmla="*/ 70 w 160"/>
                <a:gd name="T65" fmla="*/ 132 h 143"/>
                <a:gd name="T66" fmla="*/ 67 w 160"/>
                <a:gd name="T67" fmla="*/ 127 h 143"/>
                <a:gd name="T68" fmla="*/ 84 w 160"/>
                <a:gd name="T69" fmla="*/ 112 h 143"/>
                <a:gd name="T70" fmla="*/ 83 w 160"/>
                <a:gd name="T71" fmla="*/ 106 h 143"/>
                <a:gd name="T72" fmla="*/ 56 w 160"/>
                <a:gd name="T73" fmla="*/ 125 h 143"/>
                <a:gd name="T74" fmla="*/ 46 w 160"/>
                <a:gd name="T75" fmla="*/ 124 h 143"/>
                <a:gd name="T76" fmla="*/ 78 w 160"/>
                <a:gd name="T77" fmla="*/ 93 h 143"/>
                <a:gd name="T78" fmla="*/ 75 w 160"/>
                <a:gd name="T79" fmla="*/ 88 h 143"/>
                <a:gd name="T80" fmla="*/ 43 w 160"/>
                <a:gd name="T81" fmla="*/ 110 h 143"/>
                <a:gd name="T82" fmla="*/ 31 w 160"/>
                <a:gd name="T83" fmla="*/ 110 h 143"/>
                <a:gd name="T84" fmla="*/ 35 w 160"/>
                <a:gd name="T85" fmla="*/ 100 h 143"/>
                <a:gd name="T86" fmla="*/ 69 w 160"/>
                <a:gd name="T87" fmla="*/ 75 h 143"/>
                <a:gd name="T88" fmla="*/ 64 w 160"/>
                <a:gd name="T89" fmla="*/ 72 h 143"/>
                <a:gd name="T90" fmla="*/ 28 w 160"/>
                <a:gd name="T91" fmla="*/ 96 h 143"/>
                <a:gd name="T92" fmla="*/ 16 w 160"/>
                <a:gd name="T93" fmla="*/ 98 h 143"/>
                <a:gd name="T94" fmla="*/ 84 w 160"/>
                <a:gd name="T95" fmla="*/ 40 h 143"/>
                <a:gd name="T96" fmla="*/ 112 w 160"/>
                <a:gd name="T97" fmla="*/ 68 h 143"/>
                <a:gd name="T98" fmla="*/ 111 w 160"/>
                <a:gd name="T99" fmla="*/ 37 h 143"/>
                <a:gd name="T100" fmla="*/ 117 w 160"/>
                <a:gd name="T101" fmla="*/ 26 h 143"/>
                <a:gd name="T102" fmla="*/ 124 w 160"/>
                <a:gd name="T103" fmla="*/ 26 h 143"/>
                <a:gd name="T104" fmla="*/ 124 w 160"/>
                <a:gd name="T105" fmla="*/ 2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0" h="143">
                  <a:moveTo>
                    <a:pt x="124" y="26"/>
                  </a:moveTo>
                  <a:cubicBezTo>
                    <a:pt x="128" y="26"/>
                    <a:pt x="131" y="26"/>
                    <a:pt x="133" y="24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8" y="20"/>
                    <a:pt x="126" y="20"/>
                    <a:pt x="123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1" y="19"/>
                    <a:pt x="80" y="19"/>
                    <a:pt x="79" y="19"/>
                  </a:cubicBezTo>
                  <a:cubicBezTo>
                    <a:pt x="67" y="15"/>
                    <a:pt x="57" y="16"/>
                    <a:pt x="51" y="19"/>
                  </a:cubicBezTo>
                  <a:cubicBezTo>
                    <a:pt x="46" y="20"/>
                    <a:pt x="41" y="19"/>
                    <a:pt x="36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9" y="72"/>
                    <a:pt x="14" y="77"/>
                    <a:pt x="16" y="82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8" y="88"/>
                    <a:pt x="6" y="95"/>
                    <a:pt x="11" y="101"/>
                  </a:cubicBezTo>
                  <a:cubicBezTo>
                    <a:pt x="12" y="104"/>
                    <a:pt x="16" y="106"/>
                    <a:pt x="19" y="106"/>
                  </a:cubicBezTo>
                  <a:cubicBezTo>
                    <a:pt x="20" y="106"/>
                    <a:pt x="20" y="106"/>
                    <a:pt x="20" y="106"/>
                  </a:cubicBezTo>
                  <a:cubicBezTo>
                    <a:pt x="21" y="106"/>
                    <a:pt x="22" y="106"/>
                    <a:pt x="24" y="106"/>
                  </a:cubicBezTo>
                  <a:cubicBezTo>
                    <a:pt x="24" y="109"/>
                    <a:pt x="25" y="111"/>
                    <a:pt x="26" y="114"/>
                  </a:cubicBezTo>
                  <a:cubicBezTo>
                    <a:pt x="28" y="117"/>
                    <a:pt x="32" y="119"/>
                    <a:pt x="36" y="119"/>
                  </a:cubicBezTo>
                  <a:cubicBezTo>
                    <a:pt x="37" y="119"/>
                    <a:pt x="38" y="119"/>
                    <a:pt x="38" y="119"/>
                  </a:cubicBezTo>
                  <a:cubicBezTo>
                    <a:pt x="38" y="122"/>
                    <a:pt x="40" y="125"/>
                    <a:pt x="41" y="127"/>
                  </a:cubicBezTo>
                  <a:cubicBezTo>
                    <a:pt x="43" y="130"/>
                    <a:pt x="46" y="132"/>
                    <a:pt x="49" y="132"/>
                  </a:cubicBezTo>
                  <a:cubicBezTo>
                    <a:pt x="51" y="132"/>
                    <a:pt x="51" y="132"/>
                    <a:pt x="51" y="132"/>
                  </a:cubicBezTo>
                  <a:cubicBezTo>
                    <a:pt x="54" y="132"/>
                    <a:pt x="57" y="132"/>
                    <a:pt x="59" y="130"/>
                  </a:cubicBezTo>
                  <a:cubicBezTo>
                    <a:pt x="60" y="130"/>
                    <a:pt x="60" y="130"/>
                    <a:pt x="60" y="130"/>
                  </a:cubicBezTo>
                  <a:cubicBezTo>
                    <a:pt x="60" y="131"/>
                    <a:pt x="62" y="132"/>
                    <a:pt x="62" y="135"/>
                  </a:cubicBezTo>
                  <a:cubicBezTo>
                    <a:pt x="64" y="136"/>
                    <a:pt x="67" y="138"/>
                    <a:pt x="69" y="138"/>
                  </a:cubicBezTo>
                  <a:cubicBezTo>
                    <a:pt x="70" y="138"/>
                    <a:pt x="70" y="138"/>
                    <a:pt x="70" y="138"/>
                  </a:cubicBezTo>
                  <a:cubicBezTo>
                    <a:pt x="73" y="138"/>
                    <a:pt x="75" y="138"/>
                    <a:pt x="78" y="137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81" y="142"/>
                    <a:pt x="88" y="143"/>
                    <a:pt x="91" y="141"/>
                  </a:cubicBezTo>
                  <a:cubicBezTo>
                    <a:pt x="94" y="138"/>
                    <a:pt x="95" y="135"/>
                    <a:pt x="94" y="131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6" y="135"/>
                    <a:pt x="101" y="136"/>
                    <a:pt x="106" y="135"/>
                  </a:cubicBezTo>
                  <a:cubicBezTo>
                    <a:pt x="110" y="132"/>
                    <a:pt x="112" y="127"/>
                    <a:pt x="111" y="124"/>
                  </a:cubicBezTo>
                  <a:cubicBezTo>
                    <a:pt x="113" y="127"/>
                    <a:pt x="118" y="127"/>
                    <a:pt x="123" y="12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27" y="122"/>
                    <a:pt x="128" y="117"/>
                    <a:pt x="126" y="114"/>
                  </a:cubicBezTo>
                  <a:cubicBezTo>
                    <a:pt x="129" y="116"/>
                    <a:pt x="134" y="117"/>
                    <a:pt x="138" y="114"/>
                  </a:cubicBezTo>
                  <a:cubicBezTo>
                    <a:pt x="142" y="111"/>
                    <a:pt x="143" y="105"/>
                    <a:pt x="140" y="100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45" y="82"/>
                    <a:pt x="145" y="82"/>
                    <a:pt x="145" y="82"/>
                  </a:cubicBezTo>
                  <a:cubicBezTo>
                    <a:pt x="148" y="79"/>
                    <a:pt x="152" y="75"/>
                    <a:pt x="155" y="74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63"/>
                    <a:pt x="160" y="63"/>
                    <a:pt x="160" y="63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5" y="72"/>
                    <a:pt x="143" y="75"/>
                  </a:cubicBezTo>
                  <a:cubicBezTo>
                    <a:pt x="132" y="89"/>
                    <a:pt x="132" y="89"/>
                    <a:pt x="132" y="89"/>
                  </a:cubicBezTo>
                  <a:cubicBezTo>
                    <a:pt x="128" y="85"/>
                    <a:pt x="123" y="85"/>
                    <a:pt x="120" y="88"/>
                  </a:cubicBezTo>
                  <a:cubicBezTo>
                    <a:pt x="116" y="90"/>
                    <a:pt x="115" y="96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5" y="100"/>
                    <a:pt x="110" y="99"/>
                    <a:pt x="106" y="101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04" y="104"/>
                    <a:pt x="102" y="108"/>
                    <a:pt x="102" y="111"/>
                  </a:cubicBezTo>
                  <a:cubicBezTo>
                    <a:pt x="101" y="111"/>
                    <a:pt x="101" y="111"/>
                    <a:pt x="101" y="111"/>
                  </a:cubicBezTo>
                  <a:cubicBezTo>
                    <a:pt x="99" y="110"/>
                    <a:pt x="95" y="110"/>
                    <a:pt x="92" y="112"/>
                  </a:cubicBezTo>
                  <a:cubicBezTo>
                    <a:pt x="90" y="114"/>
                    <a:pt x="88" y="117"/>
                    <a:pt x="89" y="120"/>
                  </a:cubicBezTo>
                  <a:cubicBezTo>
                    <a:pt x="85" y="122"/>
                    <a:pt x="85" y="122"/>
                    <a:pt x="85" y="122"/>
                  </a:cubicBezTo>
                  <a:cubicBezTo>
                    <a:pt x="84" y="122"/>
                    <a:pt x="81" y="122"/>
                    <a:pt x="79" y="124"/>
                  </a:cubicBezTo>
                  <a:cubicBezTo>
                    <a:pt x="76" y="125"/>
                    <a:pt x="75" y="129"/>
                    <a:pt x="75" y="131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3" y="132"/>
                    <a:pt x="72" y="132"/>
                    <a:pt x="70" y="132"/>
                  </a:cubicBezTo>
                  <a:cubicBezTo>
                    <a:pt x="69" y="132"/>
                    <a:pt x="68" y="131"/>
                    <a:pt x="68" y="131"/>
                  </a:cubicBezTo>
                  <a:cubicBezTo>
                    <a:pt x="67" y="130"/>
                    <a:pt x="67" y="129"/>
                    <a:pt x="67" y="127"/>
                  </a:cubicBezTo>
                  <a:cubicBezTo>
                    <a:pt x="67" y="126"/>
                    <a:pt x="68" y="125"/>
                    <a:pt x="68" y="124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5" y="111"/>
                    <a:pt x="85" y="110"/>
                    <a:pt x="85" y="110"/>
                  </a:cubicBezTo>
                  <a:cubicBezTo>
                    <a:pt x="85" y="108"/>
                    <a:pt x="84" y="106"/>
                    <a:pt x="83" y="106"/>
                  </a:cubicBezTo>
                  <a:cubicBezTo>
                    <a:pt x="81" y="106"/>
                    <a:pt x="81" y="106"/>
                    <a:pt x="80" y="106"/>
                  </a:cubicBezTo>
                  <a:cubicBezTo>
                    <a:pt x="56" y="125"/>
                    <a:pt x="56" y="125"/>
                    <a:pt x="56" y="125"/>
                  </a:cubicBezTo>
                  <a:cubicBezTo>
                    <a:pt x="54" y="126"/>
                    <a:pt x="52" y="126"/>
                    <a:pt x="51" y="126"/>
                  </a:cubicBezTo>
                  <a:cubicBezTo>
                    <a:pt x="48" y="126"/>
                    <a:pt x="47" y="125"/>
                    <a:pt x="46" y="124"/>
                  </a:cubicBezTo>
                  <a:cubicBezTo>
                    <a:pt x="44" y="121"/>
                    <a:pt x="44" y="116"/>
                    <a:pt x="48" y="115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79" y="92"/>
                    <a:pt x="79" y="90"/>
                  </a:cubicBezTo>
                  <a:cubicBezTo>
                    <a:pt x="79" y="89"/>
                    <a:pt x="78" y="88"/>
                    <a:pt x="75" y="88"/>
                  </a:cubicBezTo>
                  <a:cubicBezTo>
                    <a:pt x="74" y="88"/>
                    <a:pt x="74" y="88"/>
                    <a:pt x="73" y="89"/>
                  </a:cubicBezTo>
                  <a:cubicBezTo>
                    <a:pt x="43" y="110"/>
                    <a:pt x="43" y="110"/>
                    <a:pt x="43" y="110"/>
                  </a:cubicBezTo>
                  <a:cubicBezTo>
                    <a:pt x="43" y="110"/>
                    <a:pt x="42" y="110"/>
                    <a:pt x="42" y="111"/>
                  </a:cubicBezTo>
                  <a:cubicBezTo>
                    <a:pt x="38" y="114"/>
                    <a:pt x="33" y="112"/>
                    <a:pt x="31" y="110"/>
                  </a:cubicBezTo>
                  <a:cubicBezTo>
                    <a:pt x="30" y="108"/>
                    <a:pt x="30" y="104"/>
                    <a:pt x="32" y="101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9" y="77"/>
                    <a:pt x="69" y="77"/>
                    <a:pt x="69" y="75"/>
                  </a:cubicBezTo>
                  <a:cubicBezTo>
                    <a:pt x="69" y="74"/>
                    <a:pt x="69" y="73"/>
                    <a:pt x="68" y="73"/>
                  </a:cubicBezTo>
                  <a:cubicBezTo>
                    <a:pt x="67" y="72"/>
                    <a:pt x="65" y="72"/>
                    <a:pt x="64" y="72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2" y="101"/>
                    <a:pt x="19" y="100"/>
                    <a:pt x="16" y="98"/>
                  </a:cubicBezTo>
                  <a:cubicBezTo>
                    <a:pt x="14" y="95"/>
                    <a:pt x="15" y="90"/>
                    <a:pt x="17" y="89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9" y="43"/>
                    <a:pt x="92" y="50"/>
                    <a:pt x="92" y="50"/>
                  </a:cubicBezTo>
                  <a:cubicBezTo>
                    <a:pt x="99" y="69"/>
                    <a:pt x="107" y="71"/>
                    <a:pt x="112" y="68"/>
                  </a:cubicBezTo>
                  <a:cubicBezTo>
                    <a:pt x="115" y="67"/>
                    <a:pt x="116" y="63"/>
                    <a:pt x="115" y="61"/>
                  </a:cubicBezTo>
                  <a:cubicBezTo>
                    <a:pt x="112" y="53"/>
                    <a:pt x="111" y="37"/>
                    <a:pt x="111" y="37"/>
                  </a:cubicBezTo>
                  <a:cubicBezTo>
                    <a:pt x="108" y="34"/>
                    <a:pt x="104" y="30"/>
                    <a:pt x="96" y="26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24" y="26"/>
                    <a:pt x="124" y="26"/>
                    <a:pt x="124" y="26"/>
                  </a:cubicBezTo>
                  <a:cubicBezTo>
                    <a:pt x="124" y="26"/>
                    <a:pt x="124" y="26"/>
                    <a:pt x="124" y="26"/>
                  </a:cubicBezTo>
                  <a:close/>
                  <a:moveTo>
                    <a:pt x="124" y="26"/>
                  </a:moveTo>
                  <a:cubicBezTo>
                    <a:pt x="124" y="26"/>
                    <a:pt x="124" y="26"/>
                    <a:pt x="124" y="2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79">
              <a:extLst>
                <a:ext uri="{FF2B5EF4-FFF2-40B4-BE49-F238E27FC236}">
                  <a16:creationId xmlns:a16="http://schemas.microsoft.com/office/drawing/2014/main" id="{AC75AB92-B55B-E176-B7D6-D93D6A27170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07564" y="3772978"/>
              <a:ext cx="640080" cy="540687"/>
            </a:xfrm>
            <a:custGeom>
              <a:avLst/>
              <a:gdLst>
                <a:gd name="T0" fmla="*/ 12 w 161"/>
                <a:gd name="T1" fmla="*/ 108 h 136"/>
                <a:gd name="T2" fmla="*/ 12 w 161"/>
                <a:gd name="T3" fmla="*/ 134 h 136"/>
                <a:gd name="T4" fmla="*/ 16 w 161"/>
                <a:gd name="T5" fmla="*/ 136 h 136"/>
                <a:gd name="T6" fmla="*/ 35 w 161"/>
                <a:gd name="T7" fmla="*/ 136 h 136"/>
                <a:gd name="T8" fmla="*/ 37 w 161"/>
                <a:gd name="T9" fmla="*/ 134 h 136"/>
                <a:gd name="T10" fmla="*/ 37 w 161"/>
                <a:gd name="T11" fmla="*/ 88 h 136"/>
                <a:gd name="T12" fmla="*/ 23 w 161"/>
                <a:gd name="T13" fmla="*/ 102 h 136"/>
                <a:gd name="T14" fmla="*/ 12 w 161"/>
                <a:gd name="T15" fmla="*/ 108 h 136"/>
                <a:gd name="T16" fmla="*/ 47 w 161"/>
                <a:gd name="T17" fmla="*/ 87 h 136"/>
                <a:gd name="T18" fmla="*/ 47 w 161"/>
                <a:gd name="T19" fmla="*/ 134 h 136"/>
                <a:gd name="T20" fmla="*/ 51 w 161"/>
                <a:gd name="T21" fmla="*/ 136 h 136"/>
                <a:gd name="T22" fmla="*/ 70 w 161"/>
                <a:gd name="T23" fmla="*/ 136 h 136"/>
                <a:gd name="T24" fmla="*/ 73 w 161"/>
                <a:gd name="T25" fmla="*/ 134 h 136"/>
                <a:gd name="T26" fmla="*/ 73 w 161"/>
                <a:gd name="T27" fmla="*/ 106 h 136"/>
                <a:gd name="T28" fmla="*/ 62 w 161"/>
                <a:gd name="T29" fmla="*/ 101 h 136"/>
                <a:gd name="T30" fmla="*/ 47 w 161"/>
                <a:gd name="T31" fmla="*/ 87 h 136"/>
                <a:gd name="T32" fmla="*/ 84 w 161"/>
                <a:gd name="T33" fmla="*/ 103 h 136"/>
                <a:gd name="T34" fmla="*/ 84 w 161"/>
                <a:gd name="T35" fmla="*/ 134 h 136"/>
                <a:gd name="T36" fmla="*/ 86 w 161"/>
                <a:gd name="T37" fmla="*/ 136 h 136"/>
                <a:gd name="T38" fmla="*/ 106 w 161"/>
                <a:gd name="T39" fmla="*/ 136 h 136"/>
                <a:gd name="T40" fmla="*/ 110 w 161"/>
                <a:gd name="T41" fmla="*/ 134 h 136"/>
                <a:gd name="T42" fmla="*/ 110 w 161"/>
                <a:gd name="T43" fmla="*/ 78 h 136"/>
                <a:gd name="T44" fmla="*/ 86 w 161"/>
                <a:gd name="T45" fmla="*/ 100 h 136"/>
                <a:gd name="T46" fmla="*/ 84 w 161"/>
                <a:gd name="T47" fmla="*/ 103 h 136"/>
                <a:gd name="T48" fmla="*/ 143 w 161"/>
                <a:gd name="T49" fmla="*/ 45 h 136"/>
                <a:gd name="T50" fmla="*/ 120 w 161"/>
                <a:gd name="T51" fmla="*/ 69 h 136"/>
                <a:gd name="T52" fmla="*/ 120 w 161"/>
                <a:gd name="T53" fmla="*/ 134 h 136"/>
                <a:gd name="T54" fmla="*/ 122 w 161"/>
                <a:gd name="T55" fmla="*/ 136 h 136"/>
                <a:gd name="T56" fmla="*/ 143 w 161"/>
                <a:gd name="T57" fmla="*/ 136 h 136"/>
                <a:gd name="T58" fmla="*/ 146 w 161"/>
                <a:gd name="T59" fmla="*/ 134 h 136"/>
                <a:gd name="T60" fmla="*/ 146 w 161"/>
                <a:gd name="T61" fmla="*/ 47 h 136"/>
                <a:gd name="T62" fmla="*/ 145 w 161"/>
                <a:gd name="T63" fmla="*/ 45 h 136"/>
                <a:gd name="T64" fmla="*/ 143 w 161"/>
                <a:gd name="T65" fmla="*/ 45 h 136"/>
                <a:gd name="T66" fmla="*/ 160 w 161"/>
                <a:gd name="T67" fmla="*/ 2 h 136"/>
                <a:gd name="T68" fmla="*/ 155 w 161"/>
                <a:gd name="T69" fmla="*/ 0 h 136"/>
                <a:gd name="T70" fmla="*/ 127 w 161"/>
                <a:gd name="T71" fmla="*/ 1 h 136"/>
                <a:gd name="T72" fmla="*/ 123 w 161"/>
                <a:gd name="T73" fmla="*/ 4 h 136"/>
                <a:gd name="T74" fmla="*/ 122 w 161"/>
                <a:gd name="T75" fmla="*/ 5 h 136"/>
                <a:gd name="T76" fmla="*/ 123 w 161"/>
                <a:gd name="T77" fmla="*/ 11 h 136"/>
                <a:gd name="T78" fmla="*/ 125 w 161"/>
                <a:gd name="T79" fmla="*/ 12 h 136"/>
                <a:gd name="T80" fmla="*/ 130 w 161"/>
                <a:gd name="T81" fmla="*/ 17 h 136"/>
                <a:gd name="T82" fmla="*/ 74 w 161"/>
                <a:gd name="T83" fmla="*/ 74 h 136"/>
                <a:gd name="T84" fmla="*/ 48 w 161"/>
                <a:gd name="T85" fmla="*/ 49 h 136"/>
                <a:gd name="T86" fmla="*/ 42 w 161"/>
                <a:gd name="T87" fmla="*/ 46 h 136"/>
                <a:gd name="T88" fmla="*/ 37 w 161"/>
                <a:gd name="T89" fmla="*/ 49 h 136"/>
                <a:gd name="T90" fmla="*/ 3 w 161"/>
                <a:gd name="T91" fmla="*/ 82 h 136"/>
                <a:gd name="T92" fmla="*/ 3 w 161"/>
                <a:gd name="T93" fmla="*/ 94 h 136"/>
                <a:gd name="T94" fmla="*/ 5 w 161"/>
                <a:gd name="T95" fmla="*/ 95 h 136"/>
                <a:gd name="T96" fmla="*/ 10 w 161"/>
                <a:gd name="T97" fmla="*/ 98 h 136"/>
                <a:gd name="T98" fmla="*/ 16 w 161"/>
                <a:gd name="T99" fmla="*/ 95 h 136"/>
                <a:gd name="T100" fmla="*/ 42 w 161"/>
                <a:gd name="T101" fmla="*/ 68 h 136"/>
                <a:gd name="T102" fmla="*/ 68 w 161"/>
                <a:gd name="T103" fmla="*/ 94 h 136"/>
                <a:gd name="T104" fmla="*/ 74 w 161"/>
                <a:gd name="T105" fmla="*/ 96 h 136"/>
                <a:gd name="T106" fmla="*/ 79 w 161"/>
                <a:gd name="T107" fmla="*/ 94 h 136"/>
                <a:gd name="T108" fmla="*/ 143 w 161"/>
                <a:gd name="T109" fmla="*/ 30 h 136"/>
                <a:gd name="T110" fmla="*/ 150 w 161"/>
                <a:gd name="T111" fmla="*/ 38 h 136"/>
                <a:gd name="T112" fmla="*/ 154 w 161"/>
                <a:gd name="T113" fmla="*/ 40 h 136"/>
                <a:gd name="T114" fmla="*/ 156 w 161"/>
                <a:gd name="T115" fmla="*/ 39 h 136"/>
                <a:gd name="T116" fmla="*/ 157 w 161"/>
                <a:gd name="T117" fmla="*/ 38 h 136"/>
                <a:gd name="T118" fmla="*/ 160 w 161"/>
                <a:gd name="T119" fmla="*/ 33 h 136"/>
                <a:gd name="T120" fmla="*/ 161 w 161"/>
                <a:gd name="T121" fmla="*/ 16 h 136"/>
                <a:gd name="T122" fmla="*/ 161 w 161"/>
                <a:gd name="T123" fmla="*/ 6 h 136"/>
                <a:gd name="T124" fmla="*/ 160 w 161"/>
                <a:gd name="T125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136">
                  <a:moveTo>
                    <a:pt x="12" y="108"/>
                  </a:moveTo>
                  <a:cubicBezTo>
                    <a:pt x="12" y="134"/>
                    <a:pt x="12" y="134"/>
                    <a:pt x="12" y="134"/>
                  </a:cubicBezTo>
                  <a:cubicBezTo>
                    <a:pt x="12" y="135"/>
                    <a:pt x="13" y="136"/>
                    <a:pt x="16" y="136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6" y="136"/>
                    <a:pt x="37" y="135"/>
                    <a:pt x="37" y="134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20" y="105"/>
                    <a:pt x="17" y="107"/>
                    <a:pt x="12" y="108"/>
                  </a:cubicBezTo>
                  <a:close/>
                  <a:moveTo>
                    <a:pt x="47" y="87"/>
                  </a:moveTo>
                  <a:cubicBezTo>
                    <a:pt x="47" y="134"/>
                    <a:pt x="47" y="134"/>
                    <a:pt x="47" y="134"/>
                  </a:cubicBezTo>
                  <a:cubicBezTo>
                    <a:pt x="47" y="135"/>
                    <a:pt x="49" y="136"/>
                    <a:pt x="51" y="136"/>
                  </a:cubicBezTo>
                  <a:cubicBezTo>
                    <a:pt x="70" y="136"/>
                    <a:pt x="70" y="136"/>
                    <a:pt x="70" y="136"/>
                  </a:cubicBezTo>
                  <a:cubicBezTo>
                    <a:pt x="71" y="136"/>
                    <a:pt x="73" y="135"/>
                    <a:pt x="73" y="134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69" y="106"/>
                    <a:pt x="64" y="104"/>
                    <a:pt x="62" y="101"/>
                  </a:cubicBezTo>
                  <a:lnTo>
                    <a:pt x="47" y="87"/>
                  </a:lnTo>
                  <a:close/>
                  <a:moveTo>
                    <a:pt x="84" y="103"/>
                  </a:moveTo>
                  <a:cubicBezTo>
                    <a:pt x="84" y="134"/>
                    <a:pt x="84" y="134"/>
                    <a:pt x="84" y="134"/>
                  </a:cubicBezTo>
                  <a:cubicBezTo>
                    <a:pt x="84" y="135"/>
                    <a:pt x="85" y="136"/>
                    <a:pt x="86" y="136"/>
                  </a:cubicBezTo>
                  <a:cubicBezTo>
                    <a:pt x="106" y="136"/>
                    <a:pt x="106" y="136"/>
                    <a:pt x="106" y="136"/>
                  </a:cubicBezTo>
                  <a:cubicBezTo>
                    <a:pt x="108" y="136"/>
                    <a:pt x="110" y="135"/>
                    <a:pt x="110" y="134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5" y="102"/>
                    <a:pt x="84" y="103"/>
                    <a:pt x="84" y="103"/>
                  </a:cubicBezTo>
                  <a:close/>
                  <a:moveTo>
                    <a:pt x="143" y="45"/>
                  </a:moveTo>
                  <a:cubicBezTo>
                    <a:pt x="120" y="69"/>
                    <a:pt x="120" y="69"/>
                    <a:pt x="120" y="69"/>
                  </a:cubicBezTo>
                  <a:cubicBezTo>
                    <a:pt x="120" y="134"/>
                    <a:pt x="120" y="134"/>
                    <a:pt x="120" y="134"/>
                  </a:cubicBezTo>
                  <a:cubicBezTo>
                    <a:pt x="120" y="135"/>
                    <a:pt x="121" y="136"/>
                    <a:pt x="122" y="136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5" y="136"/>
                    <a:pt x="146" y="135"/>
                    <a:pt x="146" y="134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5" y="46"/>
                    <a:pt x="145" y="46"/>
                    <a:pt x="145" y="45"/>
                  </a:cubicBezTo>
                  <a:lnTo>
                    <a:pt x="143" y="45"/>
                  </a:lnTo>
                  <a:close/>
                  <a:moveTo>
                    <a:pt x="160" y="2"/>
                  </a:moveTo>
                  <a:cubicBezTo>
                    <a:pt x="158" y="1"/>
                    <a:pt x="157" y="0"/>
                    <a:pt x="155" y="0"/>
                  </a:cubicBezTo>
                  <a:cubicBezTo>
                    <a:pt x="145" y="1"/>
                    <a:pt x="136" y="1"/>
                    <a:pt x="127" y="1"/>
                  </a:cubicBezTo>
                  <a:cubicBezTo>
                    <a:pt x="125" y="1"/>
                    <a:pt x="124" y="1"/>
                    <a:pt x="123" y="4"/>
                  </a:cubicBezTo>
                  <a:cubicBezTo>
                    <a:pt x="122" y="4"/>
                    <a:pt x="122" y="4"/>
                    <a:pt x="122" y="5"/>
                  </a:cubicBezTo>
                  <a:cubicBezTo>
                    <a:pt x="120" y="7"/>
                    <a:pt x="122" y="10"/>
                    <a:pt x="123" y="11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27" y="15"/>
                    <a:pt x="128" y="16"/>
                    <a:pt x="130" y="17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7" y="48"/>
                    <a:pt x="44" y="46"/>
                    <a:pt x="42" y="46"/>
                  </a:cubicBezTo>
                  <a:cubicBezTo>
                    <a:pt x="41" y="46"/>
                    <a:pt x="38" y="48"/>
                    <a:pt x="37" y="49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0" y="85"/>
                    <a:pt x="0" y="90"/>
                    <a:pt x="3" y="94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6" y="96"/>
                    <a:pt x="8" y="98"/>
                    <a:pt x="10" y="98"/>
                  </a:cubicBezTo>
                  <a:cubicBezTo>
                    <a:pt x="13" y="98"/>
                    <a:pt x="15" y="96"/>
                    <a:pt x="16" y="95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68" y="94"/>
                    <a:pt x="68" y="94"/>
                    <a:pt x="68" y="94"/>
                  </a:cubicBezTo>
                  <a:cubicBezTo>
                    <a:pt x="69" y="95"/>
                    <a:pt x="71" y="96"/>
                    <a:pt x="74" y="96"/>
                  </a:cubicBezTo>
                  <a:cubicBezTo>
                    <a:pt x="76" y="96"/>
                    <a:pt x="78" y="95"/>
                    <a:pt x="79" y="94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50" y="38"/>
                    <a:pt x="150" y="38"/>
                    <a:pt x="150" y="38"/>
                  </a:cubicBezTo>
                  <a:cubicBezTo>
                    <a:pt x="151" y="39"/>
                    <a:pt x="152" y="40"/>
                    <a:pt x="154" y="40"/>
                  </a:cubicBezTo>
                  <a:cubicBezTo>
                    <a:pt x="155" y="40"/>
                    <a:pt x="156" y="39"/>
                    <a:pt x="156" y="39"/>
                  </a:cubicBezTo>
                  <a:cubicBezTo>
                    <a:pt x="157" y="39"/>
                    <a:pt x="157" y="39"/>
                    <a:pt x="157" y="38"/>
                  </a:cubicBezTo>
                  <a:cubicBezTo>
                    <a:pt x="160" y="37"/>
                    <a:pt x="160" y="35"/>
                    <a:pt x="160" y="33"/>
                  </a:cubicBezTo>
                  <a:cubicBezTo>
                    <a:pt x="160" y="27"/>
                    <a:pt x="160" y="22"/>
                    <a:pt x="161" y="16"/>
                  </a:cubicBezTo>
                  <a:cubicBezTo>
                    <a:pt x="161" y="6"/>
                    <a:pt x="161" y="6"/>
                    <a:pt x="161" y="6"/>
                  </a:cubicBezTo>
                  <a:cubicBezTo>
                    <a:pt x="161" y="5"/>
                    <a:pt x="161" y="2"/>
                    <a:pt x="160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eardrop 26">
              <a:extLst>
                <a:ext uri="{FF2B5EF4-FFF2-40B4-BE49-F238E27FC236}">
                  <a16:creationId xmlns:a16="http://schemas.microsoft.com/office/drawing/2014/main" id="{B9AB71DC-EE54-BEF1-0129-88913EAC4AC1}"/>
                </a:ext>
              </a:extLst>
            </p:cNvPr>
            <p:cNvSpPr/>
            <p:nvPr/>
          </p:nvSpPr>
          <p:spPr>
            <a:xfrm rot="2700000">
              <a:off x="4527787" y="2963108"/>
              <a:ext cx="2162186" cy="2162187"/>
            </a:xfrm>
            <a:prstGeom prst="teardrop">
              <a:avLst/>
            </a:prstGeom>
            <a:gradFill>
              <a:gsLst>
                <a:gs pos="0">
                  <a:schemeClr val="accent1">
                    <a:lumMod val="75000"/>
                    <a:alpha val="80000"/>
                  </a:schemeClr>
                </a:gs>
                <a:gs pos="100000">
                  <a:schemeClr val="accent2">
                    <a:alpha val="8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 181">
              <a:extLst>
                <a:ext uri="{FF2B5EF4-FFF2-40B4-BE49-F238E27FC236}">
                  <a16:creationId xmlns:a16="http://schemas.microsoft.com/office/drawing/2014/main" id="{08CC514B-F520-6CA6-9E51-563CC873204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034127" y="3306156"/>
              <a:ext cx="1371600" cy="1354451"/>
            </a:xfrm>
            <a:custGeom>
              <a:avLst/>
              <a:gdLst>
                <a:gd name="T0" fmla="*/ 81 w 160"/>
                <a:gd name="T1" fmla="*/ 43 h 158"/>
                <a:gd name="T2" fmla="*/ 54 w 160"/>
                <a:gd name="T3" fmla="*/ 106 h 158"/>
                <a:gd name="T4" fmla="*/ 64 w 160"/>
                <a:gd name="T5" fmla="*/ 131 h 158"/>
                <a:gd name="T6" fmla="*/ 98 w 160"/>
                <a:gd name="T7" fmla="*/ 127 h 158"/>
                <a:gd name="T8" fmla="*/ 118 w 160"/>
                <a:gd name="T9" fmla="*/ 76 h 158"/>
                <a:gd name="T10" fmla="*/ 81 w 160"/>
                <a:gd name="T11" fmla="*/ 158 h 158"/>
                <a:gd name="T12" fmla="*/ 72 w 160"/>
                <a:gd name="T13" fmla="*/ 153 h 158"/>
                <a:gd name="T14" fmla="*/ 66 w 160"/>
                <a:gd name="T15" fmla="*/ 145 h 158"/>
                <a:gd name="T16" fmla="*/ 92 w 160"/>
                <a:gd name="T17" fmla="*/ 147 h 158"/>
                <a:gd name="T18" fmla="*/ 95 w 160"/>
                <a:gd name="T19" fmla="*/ 136 h 158"/>
                <a:gd name="T20" fmla="*/ 66 w 160"/>
                <a:gd name="T21" fmla="*/ 145 h 158"/>
                <a:gd name="T22" fmla="*/ 86 w 160"/>
                <a:gd name="T23" fmla="*/ 19 h 158"/>
                <a:gd name="T24" fmla="*/ 81 w 160"/>
                <a:gd name="T25" fmla="*/ 0 h 158"/>
                <a:gd name="T26" fmla="*/ 76 w 160"/>
                <a:gd name="T27" fmla="*/ 19 h 158"/>
                <a:gd name="T28" fmla="*/ 32 w 160"/>
                <a:gd name="T29" fmla="*/ 39 h 158"/>
                <a:gd name="T30" fmla="*/ 42 w 160"/>
                <a:gd name="T31" fmla="*/ 36 h 158"/>
                <a:gd name="T32" fmla="*/ 31 w 160"/>
                <a:gd name="T33" fmla="*/ 22 h 158"/>
                <a:gd name="T34" fmla="*/ 22 w 160"/>
                <a:gd name="T35" fmla="*/ 22 h 158"/>
                <a:gd name="T36" fmla="*/ 22 w 160"/>
                <a:gd name="T37" fmla="*/ 29 h 158"/>
                <a:gd name="T38" fmla="*/ 26 w 160"/>
                <a:gd name="T39" fmla="*/ 79 h 158"/>
                <a:gd name="T40" fmla="*/ 6 w 160"/>
                <a:gd name="T41" fmla="*/ 74 h 158"/>
                <a:gd name="T42" fmla="*/ 6 w 160"/>
                <a:gd name="T43" fmla="*/ 85 h 158"/>
                <a:gd name="T44" fmla="*/ 26 w 160"/>
                <a:gd name="T45" fmla="*/ 79 h 158"/>
                <a:gd name="T46" fmla="*/ 33 w 160"/>
                <a:gd name="T47" fmla="*/ 119 h 158"/>
                <a:gd name="T48" fmla="*/ 21 w 160"/>
                <a:gd name="T49" fmla="*/ 133 h 158"/>
                <a:gd name="T50" fmla="*/ 31 w 160"/>
                <a:gd name="T51" fmla="*/ 138 h 158"/>
                <a:gd name="T52" fmla="*/ 43 w 160"/>
                <a:gd name="T53" fmla="*/ 121 h 158"/>
                <a:gd name="T54" fmla="*/ 129 w 160"/>
                <a:gd name="T55" fmla="*/ 119 h 158"/>
                <a:gd name="T56" fmla="*/ 119 w 160"/>
                <a:gd name="T57" fmla="*/ 121 h 158"/>
                <a:gd name="T58" fmla="*/ 131 w 160"/>
                <a:gd name="T59" fmla="*/ 138 h 158"/>
                <a:gd name="T60" fmla="*/ 141 w 160"/>
                <a:gd name="T61" fmla="*/ 133 h 158"/>
                <a:gd name="T62" fmla="*/ 129 w 160"/>
                <a:gd name="T63" fmla="*/ 119 h 158"/>
                <a:gd name="T64" fmla="*/ 141 w 160"/>
                <a:gd name="T65" fmla="*/ 74 h 158"/>
                <a:gd name="T66" fmla="*/ 141 w 160"/>
                <a:gd name="T67" fmla="*/ 85 h 158"/>
                <a:gd name="T68" fmla="*/ 160 w 160"/>
                <a:gd name="T69" fmla="*/ 79 h 158"/>
                <a:gd name="T70" fmla="*/ 120 w 160"/>
                <a:gd name="T71" fmla="*/ 39 h 158"/>
                <a:gd name="T72" fmla="*/ 139 w 160"/>
                <a:gd name="T73" fmla="*/ 29 h 158"/>
                <a:gd name="T74" fmla="*/ 136 w 160"/>
                <a:gd name="T75" fmla="*/ 19 h 158"/>
                <a:gd name="T76" fmla="*/ 120 w 160"/>
                <a:gd name="T77" fmla="*/ 32 h 158"/>
                <a:gd name="T78" fmla="*/ 120 w 160"/>
                <a:gd name="T79" fmla="*/ 3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0" h="158">
                  <a:moveTo>
                    <a:pt x="85" y="43"/>
                  </a:moveTo>
                  <a:cubicBezTo>
                    <a:pt x="81" y="43"/>
                    <a:pt x="81" y="43"/>
                    <a:pt x="81" y="43"/>
                  </a:cubicBezTo>
                  <a:cubicBezTo>
                    <a:pt x="65" y="43"/>
                    <a:pt x="52" y="51"/>
                    <a:pt x="47" y="66"/>
                  </a:cubicBezTo>
                  <a:cubicBezTo>
                    <a:pt x="40" y="79"/>
                    <a:pt x="44" y="95"/>
                    <a:pt x="54" y="106"/>
                  </a:cubicBezTo>
                  <a:cubicBezTo>
                    <a:pt x="60" y="111"/>
                    <a:pt x="64" y="118"/>
                    <a:pt x="64" y="127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98" y="131"/>
                    <a:pt x="98" y="131"/>
                    <a:pt x="98" y="131"/>
                  </a:cubicBezTo>
                  <a:cubicBezTo>
                    <a:pt x="98" y="127"/>
                    <a:pt x="98" y="127"/>
                    <a:pt x="98" y="127"/>
                  </a:cubicBezTo>
                  <a:cubicBezTo>
                    <a:pt x="98" y="118"/>
                    <a:pt x="101" y="111"/>
                    <a:pt x="107" y="106"/>
                  </a:cubicBezTo>
                  <a:cubicBezTo>
                    <a:pt x="116" y="98"/>
                    <a:pt x="119" y="87"/>
                    <a:pt x="118" y="76"/>
                  </a:cubicBezTo>
                  <a:cubicBezTo>
                    <a:pt x="116" y="59"/>
                    <a:pt x="102" y="45"/>
                    <a:pt x="85" y="43"/>
                  </a:cubicBezTo>
                  <a:close/>
                  <a:moveTo>
                    <a:pt x="81" y="158"/>
                  </a:moveTo>
                  <a:cubicBezTo>
                    <a:pt x="85" y="158"/>
                    <a:pt x="88" y="157"/>
                    <a:pt x="89" y="153"/>
                  </a:cubicBezTo>
                  <a:cubicBezTo>
                    <a:pt x="72" y="153"/>
                    <a:pt x="72" y="153"/>
                    <a:pt x="72" y="153"/>
                  </a:cubicBezTo>
                  <a:cubicBezTo>
                    <a:pt x="74" y="157"/>
                    <a:pt x="77" y="158"/>
                    <a:pt x="81" y="158"/>
                  </a:cubicBezTo>
                  <a:close/>
                  <a:moveTo>
                    <a:pt x="66" y="145"/>
                  </a:moveTo>
                  <a:cubicBezTo>
                    <a:pt x="66" y="146"/>
                    <a:pt x="68" y="147"/>
                    <a:pt x="69" y="147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4" y="147"/>
                    <a:pt x="95" y="146"/>
                    <a:pt x="95" y="145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66" y="136"/>
                    <a:pt x="66" y="136"/>
                    <a:pt x="66" y="136"/>
                  </a:cubicBezTo>
                  <a:lnTo>
                    <a:pt x="66" y="145"/>
                  </a:lnTo>
                  <a:close/>
                  <a:moveTo>
                    <a:pt x="81" y="25"/>
                  </a:moveTo>
                  <a:cubicBezTo>
                    <a:pt x="83" y="25"/>
                    <a:pt x="86" y="23"/>
                    <a:pt x="86" y="19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6" y="2"/>
                    <a:pt x="83" y="0"/>
                    <a:pt x="81" y="0"/>
                  </a:cubicBezTo>
                  <a:cubicBezTo>
                    <a:pt x="78" y="0"/>
                    <a:pt x="76" y="2"/>
                    <a:pt x="76" y="6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23"/>
                    <a:pt x="78" y="25"/>
                    <a:pt x="81" y="25"/>
                  </a:cubicBezTo>
                  <a:close/>
                  <a:moveTo>
                    <a:pt x="32" y="39"/>
                  </a:moveTo>
                  <a:cubicBezTo>
                    <a:pt x="35" y="42"/>
                    <a:pt x="38" y="42"/>
                    <a:pt x="41" y="39"/>
                  </a:cubicBezTo>
                  <a:cubicBezTo>
                    <a:pt x="42" y="39"/>
                    <a:pt x="42" y="37"/>
                    <a:pt x="42" y="36"/>
                  </a:cubicBezTo>
                  <a:cubicBezTo>
                    <a:pt x="42" y="34"/>
                    <a:pt x="42" y="33"/>
                    <a:pt x="41" y="3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0" y="20"/>
                    <a:pt x="29" y="19"/>
                    <a:pt x="26" y="19"/>
                  </a:cubicBezTo>
                  <a:cubicBezTo>
                    <a:pt x="25" y="19"/>
                    <a:pt x="24" y="20"/>
                    <a:pt x="22" y="22"/>
                  </a:cubicBezTo>
                  <a:cubicBezTo>
                    <a:pt x="21" y="22"/>
                    <a:pt x="21" y="24"/>
                    <a:pt x="21" y="25"/>
                  </a:cubicBezTo>
                  <a:cubicBezTo>
                    <a:pt x="21" y="27"/>
                    <a:pt x="21" y="28"/>
                    <a:pt x="22" y="29"/>
                  </a:cubicBezTo>
                  <a:lnTo>
                    <a:pt x="32" y="39"/>
                  </a:lnTo>
                  <a:close/>
                  <a:moveTo>
                    <a:pt x="26" y="79"/>
                  </a:moveTo>
                  <a:cubicBezTo>
                    <a:pt x="26" y="77"/>
                    <a:pt x="24" y="74"/>
                    <a:pt x="21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4"/>
                    <a:pt x="0" y="77"/>
                    <a:pt x="0" y="79"/>
                  </a:cubicBezTo>
                  <a:cubicBezTo>
                    <a:pt x="0" y="82"/>
                    <a:pt x="3" y="85"/>
                    <a:pt x="6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4" y="85"/>
                    <a:pt x="26" y="82"/>
                    <a:pt x="26" y="79"/>
                  </a:cubicBezTo>
                  <a:close/>
                  <a:moveTo>
                    <a:pt x="39" y="118"/>
                  </a:moveTo>
                  <a:cubicBezTo>
                    <a:pt x="36" y="116"/>
                    <a:pt x="34" y="118"/>
                    <a:pt x="33" y="119"/>
                  </a:cubicBezTo>
                  <a:cubicBezTo>
                    <a:pt x="22" y="129"/>
                    <a:pt x="22" y="129"/>
                    <a:pt x="22" y="129"/>
                  </a:cubicBezTo>
                  <a:cubicBezTo>
                    <a:pt x="21" y="130"/>
                    <a:pt x="21" y="131"/>
                    <a:pt x="21" y="133"/>
                  </a:cubicBezTo>
                  <a:cubicBezTo>
                    <a:pt x="21" y="135"/>
                    <a:pt x="21" y="136"/>
                    <a:pt x="22" y="138"/>
                  </a:cubicBezTo>
                  <a:cubicBezTo>
                    <a:pt x="25" y="139"/>
                    <a:pt x="29" y="139"/>
                    <a:pt x="31" y="138"/>
                  </a:cubicBezTo>
                  <a:cubicBezTo>
                    <a:pt x="41" y="126"/>
                    <a:pt x="41" y="126"/>
                    <a:pt x="41" y="126"/>
                  </a:cubicBezTo>
                  <a:cubicBezTo>
                    <a:pt x="43" y="125"/>
                    <a:pt x="44" y="124"/>
                    <a:pt x="43" y="121"/>
                  </a:cubicBezTo>
                  <a:cubicBezTo>
                    <a:pt x="43" y="119"/>
                    <a:pt x="40" y="118"/>
                    <a:pt x="39" y="118"/>
                  </a:cubicBezTo>
                  <a:close/>
                  <a:moveTo>
                    <a:pt x="129" y="119"/>
                  </a:moveTo>
                  <a:cubicBezTo>
                    <a:pt x="128" y="118"/>
                    <a:pt x="125" y="116"/>
                    <a:pt x="123" y="118"/>
                  </a:cubicBezTo>
                  <a:cubicBezTo>
                    <a:pt x="122" y="118"/>
                    <a:pt x="120" y="119"/>
                    <a:pt x="119" y="121"/>
                  </a:cubicBezTo>
                  <a:cubicBezTo>
                    <a:pt x="119" y="124"/>
                    <a:pt x="119" y="125"/>
                    <a:pt x="120" y="126"/>
                  </a:cubicBezTo>
                  <a:cubicBezTo>
                    <a:pt x="131" y="138"/>
                    <a:pt x="131" y="138"/>
                    <a:pt x="131" y="138"/>
                  </a:cubicBezTo>
                  <a:cubicBezTo>
                    <a:pt x="133" y="139"/>
                    <a:pt x="136" y="139"/>
                    <a:pt x="139" y="138"/>
                  </a:cubicBezTo>
                  <a:cubicBezTo>
                    <a:pt x="140" y="136"/>
                    <a:pt x="141" y="135"/>
                    <a:pt x="141" y="133"/>
                  </a:cubicBezTo>
                  <a:cubicBezTo>
                    <a:pt x="141" y="131"/>
                    <a:pt x="140" y="130"/>
                    <a:pt x="139" y="129"/>
                  </a:cubicBezTo>
                  <a:lnTo>
                    <a:pt x="129" y="119"/>
                  </a:lnTo>
                  <a:close/>
                  <a:moveTo>
                    <a:pt x="154" y="74"/>
                  </a:moveTo>
                  <a:cubicBezTo>
                    <a:pt x="141" y="74"/>
                    <a:pt x="141" y="74"/>
                    <a:pt x="141" y="74"/>
                  </a:cubicBezTo>
                  <a:cubicBezTo>
                    <a:pt x="138" y="74"/>
                    <a:pt x="135" y="77"/>
                    <a:pt x="135" y="79"/>
                  </a:cubicBezTo>
                  <a:cubicBezTo>
                    <a:pt x="135" y="82"/>
                    <a:pt x="138" y="85"/>
                    <a:pt x="141" y="85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58" y="85"/>
                    <a:pt x="160" y="82"/>
                    <a:pt x="160" y="79"/>
                  </a:cubicBezTo>
                  <a:cubicBezTo>
                    <a:pt x="160" y="77"/>
                    <a:pt x="158" y="74"/>
                    <a:pt x="154" y="74"/>
                  </a:cubicBezTo>
                  <a:close/>
                  <a:moveTo>
                    <a:pt x="120" y="39"/>
                  </a:moveTo>
                  <a:cubicBezTo>
                    <a:pt x="123" y="42"/>
                    <a:pt x="126" y="42"/>
                    <a:pt x="129" y="39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40" y="28"/>
                    <a:pt x="141" y="25"/>
                    <a:pt x="140" y="24"/>
                  </a:cubicBezTo>
                  <a:cubicBezTo>
                    <a:pt x="140" y="22"/>
                    <a:pt x="139" y="20"/>
                    <a:pt x="136" y="19"/>
                  </a:cubicBezTo>
                  <a:cubicBezTo>
                    <a:pt x="134" y="19"/>
                    <a:pt x="133" y="19"/>
                    <a:pt x="131" y="22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19" y="33"/>
                    <a:pt x="119" y="34"/>
                    <a:pt x="119" y="36"/>
                  </a:cubicBezTo>
                  <a:cubicBezTo>
                    <a:pt x="119" y="37"/>
                    <a:pt x="119" y="39"/>
                    <a:pt x="120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4301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2A39522-8EC0-66B9-D96D-E72792312BF8}"/>
              </a:ext>
            </a:extLst>
          </p:cNvPr>
          <p:cNvCxnSpPr>
            <a:cxnSpLocks/>
          </p:cNvCxnSpPr>
          <p:nvPr/>
        </p:nvCxnSpPr>
        <p:spPr>
          <a:xfrm>
            <a:off x="8102600" y="4129235"/>
            <a:ext cx="800100" cy="0"/>
          </a:xfrm>
          <a:prstGeom prst="line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58EDDE-F335-DDC0-AC21-158E14F5975A}"/>
              </a:ext>
            </a:extLst>
          </p:cNvPr>
          <p:cNvCxnSpPr>
            <a:cxnSpLocks/>
          </p:cNvCxnSpPr>
          <p:nvPr/>
        </p:nvCxnSpPr>
        <p:spPr>
          <a:xfrm>
            <a:off x="8102600" y="1652735"/>
            <a:ext cx="800100" cy="0"/>
          </a:xfrm>
          <a:prstGeom prst="line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65C78BA-EE1B-132B-310A-3972704949B2}"/>
              </a:ext>
            </a:extLst>
          </p:cNvPr>
          <p:cNvSpPr txBox="1"/>
          <p:nvPr/>
        </p:nvSpPr>
        <p:spPr>
          <a:xfrm>
            <a:off x="364012" y="510218"/>
            <a:ext cx="6783035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04. Akty prawa UE</a:t>
            </a:r>
            <a:r>
              <a:rPr lang="en-GB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 </a:t>
            </a:r>
            <a:br>
              <a:rPr lang="pl-PL" sz="48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pl-PL" sz="48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wybrane Dyrektywy</a:t>
            </a:r>
            <a:endParaRPr lang="en-US" sz="48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376D2533-31AC-6633-6F02-F1581F4A8FDE}"/>
              </a:ext>
            </a:extLst>
          </p:cNvPr>
          <p:cNvSpPr/>
          <p:nvPr/>
        </p:nvSpPr>
        <p:spPr>
          <a:xfrm rot="5400000">
            <a:off x="5131667" y="2682381"/>
            <a:ext cx="5383065" cy="1661887"/>
          </a:xfrm>
          <a:custGeom>
            <a:avLst/>
            <a:gdLst>
              <a:gd name="connsiteX0" fmla="*/ 3721179 w 5383065"/>
              <a:gd name="connsiteY0" fmla="*/ 830943 h 1661887"/>
              <a:gd name="connsiteX1" fmla="*/ 4552080 w 5383065"/>
              <a:gd name="connsiteY1" fmla="*/ 1 h 1661887"/>
              <a:gd name="connsiteX2" fmla="*/ 5383065 w 5383065"/>
              <a:gd name="connsiteY2" fmla="*/ 830860 h 1661887"/>
              <a:gd name="connsiteX3" fmla="*/ 4552122 w 5383065"/>
              <a:gd name="connsiteY3" fmla="*/ 830943 h 1661887"/>
              <a:gd name="connsiteX4" fmla="*/ 2480785 w 5383065"/>
              <a:gd name="connsiteY4" fmla="*/ 831027 h 1661887"/>
              <a:gd name="connsiteX5" fmla="*/ 3311728 w 5383065"/>
              <a:gd name="connsiteY5" fmla="*/ 830944 h 1661887"/>
              <a:gd name="connsiteX6" fmla="*/ 4142671 w 5383065"/>
              <a:gd name="connsiteY6" fmla="*/ 830944 h 1661887"/>
              <a:gd name="connsiteX7" fmla="*/ 3311770 w 5383065"/>
              <a:gd name="connsiteY7" fmla="*/ 1661887 h 1661887"/>
              <a:gd name="connsiteX8" fmla="*/ 2480785 w 5383065"/>
              <a:gd name="connsiteY8" fmla="*/ 831027 h 1661887"/>
              <a:gd name="connsiteX9" fmla="*/ 1240394 w 5383065"/>
              <a:gd name="connsiteY9" fmla="*/ 830943 h 1661887"/>
              <a:gd name="connsiteX10" fmla="*/ 2071295 w 5383065"/>
              <a:gd name="connsiteY10" fmla="*/ 1 h 1661887"/>
              <a:gd name="connsiteX11" fmla="*/ 2902280 w 5383065"/>
              <a:gd name="connsiteY11" fmla="*/ 830860 h 1661887"/>
              <a:gd name="connsiteX12" fmla="*/ 2071337 w 5383065"/>
              <a:gd name="connsiteY12" fmla="*/ 830943 h 1661887"/>
              <a:gd name="connsiteX13" fmla="*/ 0 w 5383065"/>
              <a:gd name="connsiteY13" fmla="*/ 831027 h 1661887"/>
              <a:gd name="connsiteX14" fmla="*/ 830943 w 5383065"/>
              <a:gd name="connsiteY14" fmla="*/ 830944 h 1661887"/>
              <a:gd name="connsiteX15" fmla="*/ 1661886 w 5383065"/>
              <a:gd name="connsiteY15" fmla="*/ 830944 h 1661887"/>
              <a:gd name="connsiteX16" fmla="*/ 830985 w 5383065"/>
              <a:gd name="connsiteY16" fmla="*/ 1661887 h 1661887"/>
              <a:gd name="connsiteX17" fmla="*/ 0 w 5383065"/>
              <a:gd name="connsiteY17" fmla="*/ 831027 h 166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83065" h="1661887">
                <a:moveTo>
                  <a:pt x="3721179" y="830943"/>
                </a:moveTo>
                <a:cubicBezTo>
                  <a:pt x="3721179" y="372042"/>
                  <a:pt x="4093180" y="23"/>
                  <a:pt x="4552080" y="1"/>
                </a:cubicBezTo>
                <a:cubicBezTo>
                  <a:pt x="5010981" y="-24"/>
                  <a:pt x="5383019" y="371959"/>
                  <a:pt x="5383065" y="830860"/>
                </a:cubicBezTo>
                <a:lnTo>
                  <a:pt x="4552122" y="830943"/>
                </a:lnTo>
                <a:close/>
                <a:moveTo>
                  <a:pt x="2480785" y="831027"/>
                </a:moveTo>
                <a:lnTo>
                  <a:pt x="3311728" y="830944"/>
                </a:lnTo>
                <a:lnTo>
                  <a:pt x="4142671" y="830944"/>
                </a:lnTo>
                <a:cubicBezTo>
                  <a:pt x="4142671" y="1289845"/>
                  <a:pt x="3770670" y="1661864"/>
                  <a:pt x="3311770" y="1661887"/>
                </a:cubicBezTo>
                <a:cubicBezTo>
                  <a:pt x="2852869" y="1661910"/>
                  <a:pt x="2480831" y="1289928"/>
                  <a:pt x="2480785" y="831027"/>
                </a:cubicBezTo>
                <a:close/>
                <a:moveTo>
                  <a:pt x="1240394" y="830943"/>
                </a:moveTo>
                <a:cubicBezTo>
                  <a:pt x="1240394" y="372042"/>
                  <a:pt x="1612395" y="23"/>
                  <a:pt x="2071295" y="1"/>
                </a:cubicBezTo>
                <a:cubicBezTo>
                  <a:pt x="2530196" y="-24"/>
                  <a:pt x="2902234" y="371959"/>
                  <a:pt x="2902280" y="830860"/>
                </a:cubicBezTo>
                <a:lnTo>
                  <a:pt x="2071337" y="830943"/>
                </a:lnTo>
                <a:close/>
                <a:moveTo>
                  <a:pt x="0" y="831027"/>
                </a:moveTo>
                <a:lnTo>
                  <a:pt x="830943" y="830944"/>
                </a:lnTo>
                <a:lnTo>
                  <a:pt x="1661886" y="830944"/>
                </a:lnTo>
                <a:cubicBezTo>
                  <a:pt x="1661886" y="1289845"/>
                  <a:pt x="1289885" y="1661864"/>
                  <a:pt x="830985" y="1661887"/>
                </a:cubicBezTo>
                <a:cubicBezTo>
                  <a:pt x="372084" y="1661910"/>
                  <a:pt x="46" y="1289928"/>
                  <a:pt x="0" y="83102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C2551D-48D4-1D1B-C49C-F5642001D9C9}"/>
              </a:ext>
            </a:extLst>
          </p:cNvPr>
          <p:cNvSpPr/>
          <p:nvPr/>
        </p:nvSpPr>
        <p:spPr>
          <a:xfrm rot="16200000">
            <a:off x="7413748" y="4964464"/>
            <a:ext cx="818901" cy="8189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90E11CF-D58C-8A79-ACA2-7C887444838A}"/>
              </a:ext>
            </a:extLst>
          </p:cNvPr>
          <p:cNvSpPr/>
          <p:nvPr/>
        </p:nvSpPr>
        <p:spPr>
          <a:xfrm rot="5400000">
            <a:off x="7413748" y="3724070"/>
            <a:ext cx="818901" cy="81890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70C763-0689-FAA9-21DA-34098045DEAC}"/>
              </a:ext>
            </a:extLst>
          </p:cNvPr>
          <p:cNvSpPr/>
          <p:nvPr/>
        </p:nvSpPr>
        <p:spPr>
          <a:xfrm rot="16200000">
            <a:off x="7413748" y="2483679"/>
            <a:ext cx="818901" cy="8189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25C4E5F-FDD0-4199-4E3A-CDBB2401E40D}"/>
              </a:ext>
            </a:extLst>
          </p:cNvPr>
          <p:cNvSpPr/>
          <p:nvPr/>
        </p:nvSpPr>
        <p:spPr>
          <a:xfrm rot="5400000">
            <a:off x="7413748" y="1243285"/>
            <a:ext cx="818901" cy="81890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Google Shape;88;p30">
            <a:extLst>
              <a:ext uri="{FF2B5EF4-FFF2-40B4-BE49-F238E27FC236}">
                <a16:creationId xmlns:a16="http://schemas.microsoft.com/office/drawing/2014/main" id="{A99C436F-3489-EF66-234B-F67BEF3A7A97}"/>
              </a:ext>
            </a:extLst>
          </p:cNvPr>
          <p:cNvSpPr txBox="1"/>
          <p:nvPr/>
        </p:nvSpPr>
        <p:spPr>
          <a:xfrm>
            <a:off x="9050894" y="1814304"/>
            <a:ext cx="2612117" cy="66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Dyrektywa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Parlamentu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Europejskiego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Rady 2010/31/UE z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dnia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19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maja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2010 r. 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w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sprawie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charakterystyki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energetycznej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budynków</a:t>
            </a:r>
            <a:endParaRPr lang="en-GB" sz="1000" b="1" dirty="0">
              <a:latin typeface="DM Sans Ligh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09ABCE-65B6-8F86-2D86-52CC3E6C8002}"/>
              </a:ext>
            </a:extLst>
          </p:cNvPr>
          <p:cNvSpPr txBox="1"/>
          <p:nvPr/>
        </p:nvSpPr>
        <p:spPr>
          <a:xfrm>
            <a:off x="9050894" y="1478857"/>
            <a:ext cx="2786430" cy="364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l-PL" b="1" dirty="0">
                <a:solidFill>
                  <a:schemeClr val="accent2"/>
                </a:solidFill>
                <a:latin typeface="DM Sans SemiBold" pitchFamily="2" charset="0"/>
              </a:rPr>
              <a:t>Energetyka nieruchomości</a:t>
            </a:r>
            <a:endParaRPr lang="en-GB" b="1" dirty="0">
              <a:solidFill>
                <a:schemeClr val="accent2"/>
              </a:solidFill>
              <a:latin typeface="DM Sans SemiBold" pitchFamily="2" charset="0"/>
            </a:endParaRPr>
          </a:p>
        </p:txBody>
      </p:sp>
      <p:sp>
        <p:nvSpPr>
          <p:cNvPr id="28" name="Google Shape;88;p30">
            <a:extLst>
              <a:ext uri="{FF2B5EF4-FFF2-40B4-BE49-F238E27FC236}">
                <a16:creationId xmlns:a16="http://schemas.microsoft.com/office/drawing/2014/main" id="{48EF5972-A2F1-94D3-C542-8F0AC186822D}"/>
              </a:ext>
            </a:extLst>
          </p:cNvPr>
          <p:cNvSpPr txBox="1"/>
          <p:nvPr/>
        </p:nvSpPr>
        <p:spPr>
          <a:xfrm>
            <a:off x="9050894" y="4289566"/>
            <a:ext cx="2612117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Dyrektywa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Parlamentu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Europejskiego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Rady 2008/98/WE z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dnia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19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listopada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2008 r. </a:t>
            </a:r>
            <a:br>
              <a:rPr lang="pl-PL" sz="1000" kern="100" dirty="0">
                <a:effectLst/>
                <a:latin typeface="DM Sans Light"/>
                <a:ea typeface="SimSun" panose="02010600030101010101" pitchFamily="2" charset="-122"/>
              </a:rPr>
            </a:b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w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sprawie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odpadów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oraz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uchylającej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niektóre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dyrektywy</a:t>
            </a:r>
            <a:r>
              <a:rPr lang="pl-PL" sz="1000" kern="100" dirty="0">
                <a:effectLst/>
                <a:latin typeface="DM Sans Light"/>
                <a:ea typeface="SimSun" panose="02010600030101010101" pitchFamily="2" charset="-122"/>
              </a:rPr>
              <a:t>.</a:t>
            </a:r>
            <a:endParaRPr lang="en-GB" sz="1000" dirty="0">
              <a:latin typeface="DM Sans Ligh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6C60F7-3E52-6B7C-7C97-04A640EC7B94}"/>
              </a:ext>
            </a:extLst>
          </p:cNvPr>
          <p:cNvSpPr txBox="1"/>
          <p:nvPr/>
        </p:nvSpPr>
        <p:spPr>
          <a:xfrm>
            <a:off x="9050894" y="3954119"/>
            <a:ext cx="1524506" cy="36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l-PL" b="1" dirty="0">
                <a:solidFill>
                  <a:schemeClr val="accent2"/>
                </a:solidFill>
                <a:latin typeface="DM Sans SemiBold" pitchFamily="2" charset="0"/>
              </a:rPr>
              <a:t>Odpady</a:t>
            </a:r>
            <a:endParaRPr lang="en-GB" b="1" dirty="0">
              <a:solidFill>
                <a:schemeClr val="accent2"/>
              </a:solidFill>
              <a:latin typeface="DM Sans SemiBold" pitchFamily="2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B077042-ABCD-67CA-AD16-3F630CA2D643}"/>
              </a:ext>
            </a:extLst>
          </p:cNvPr>
          <p:cNvCxnSpPr>
            <a:cxnSpLocks/>
          </p:cNvCxnSpPr>
          <p:nvPr/>
        </p:nvCxnSpPr>
        <p:spPr>
          <a:xfrm rot="10800000">
            <a:off x="6746998" y="2893129"/>
            <a:ext cx="800100" cy="0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Google Shape;88;p30">
            <a:extLst>
              <a:ext uri="{FF2B5EF4-FFF2-40B4-BE49-F238E27FC236}">
                <a16:creationId xmlns:a16="http://schemas.microsoft.com/office/drawing/2014/main" id="{3CE8CF4A-18A9-B43E-7818-5AB99A4D1E9D}"/>
              </a:ext>
            </a:extLst>
          </p:cNvPr>
          <p:cNvSpPr txBox="1"/>
          <p:nvPr/>
        </p:nvSpPr>
        <p:spPr>
          <a:xfrm>
            <a:off x="3916199" y="3033299"/>
            <a:ext cx="2612117" cy="1054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Dyrektywa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Parlamentu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Europejskiego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Rady </a:t>
            </a:r>
            <a:br>
              <a:rPr lang="pl-PL" sz="1000" kern="100" dirty="0">
                <a:effectLst/>
                <a:latin typeface="DM Sans Light"/>
                <a:ea typeface="SimSun" panose="02010600030101010101" pitchFamily="2" charset="-122"/>
              </a:rPr>
            </a:b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nr 2009/33/WE z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dnia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23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kwietnia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2009 r. </a:t>
            </a:r>
            <a:br>
              <a:rPr lang="pl-PL" sz="1000" kern="100" dirty="0">
                <a:effectLst/>
                <a:latin typeface="DM Sans Light"/>
                <a:ea typeface="SimSun" panose="02010600030101010101" pitchFamily="2" charset="-122"/>
              </a:rPr>
            </a:b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w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sprawie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promowania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ekologicznie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czystych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pojazdów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transportu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drogowego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w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celu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wsparcia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mobilności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niskoemisyjnej</a:t>
            </a:r>
            <a:endParaRPr lang="en-GB" sz="1000" b="1" dirty="0">
              <a:latin typeface="DM Sans Ligh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7A93A9-35F1-A632-525C-FA1FF5722D81}"/>
              </a:ext>
            </a:extLst>
          </p:cNvPr>
          <p:cNvSpPr txBox="1"/>
          <p:nvPr/>
        </p:nvSpPr>
        <p:spPr>
          <a:xfrm>
            <a:off x="4688378" y="2697852"/>
            <a:ext cx="1839938" cy="364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200"/>
              </a:lnSpc>
            </a:pPr>
            <a:r>
              <a:rPr lang="pl-PL" b="1" dirty="0">
                <a:solidFill>
                  <a:schemeClr val="accent1"/>
                </a:solidFill>
                <a:latin typeface="DM Sans SemiBold" pitchFamily="2" charset="0"/>
              </a:rPr>
              <a:t>Czysty transport</a:t>
            </a:r>
            <a:endParaRPr lang="en-GB" b="1" dirty="0">
              <a:solidFill>
                <a:schemeClr val="accent1"/>
              </a:solidFill>
              <a:latin typeface="DM Sans SemiBold" pitchFamily="2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07121E9-1579-9CF3-66A3-739C56C12DF1}"/>
              </a:ext>
            </a:extLst>
          </p:cNvPr>
          <p:cNvCxnSpPr>
            <a:cxnSpLocks/>
          </p:cNvCxnSpPr>
          <p:nvPr/>
        </p:nvCxnSpPr>
        <p:spPr>
          <a:xfrm rot="10800000">
            <a:off x="6746998" y="5374380"/>
            <a:ext cx="800100" cy="0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88;p30">
            <a:extLst>
              <a:ext uri="{FF2B5EF4-FFF2-40B4-BE49-F238E27FC236}">
                <a16:creationId xmlns:a16="http://schemas.microsoft.com/office/drawing/2014/main" id="{081D566F-B644-4C96-6A74-750C063CA808}"/>
              </a:ext>
            </a:extLst>
          </p:cNvPr>
          <p:cNvSpPr txBox="1"/>
          <p:nvPr/>
        </p:nvSpPr>
        <p:spPr>
          <a:xfrm>
            <a:off x="3916199" y="5514550"/>
            <a:ext cx="2612117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Dyrektywa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Parlamentu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Europejskiego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Rady 2012/27/UE z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dnia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25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października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2012 r. </a:t>
            </a:r>
            <a:br>
              <a:rPr lang="pl-PL" sz="1000" kern="100" dirty="0">
                <a:effectLst/>
                <a:latin typeface="DM Sans Light"/>
                <a:ea typeface="SimSun" panose="02010600030101010101" pitchFamily="2" charset="-122"/>
              </a:rPr>
            </a:b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w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sprawie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efektywności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energetycznej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,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zmiany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dyrektyw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2009/125/WE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2010/30/UE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oraz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uchylenia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dyrektyw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2004/8/WE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2006/32/WE</a:t>
            </a:r>
            <a:endParaRPr lang="en-GB" sz="1000" dirty="0">
              <a:latin typeface="DM Sans Ligh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4A22FD-2EE5-1A4A-52CD-4065F728B939}"/>
              </a:ext>
            </a:extLst>
          </p:cNvPr>
          <p:cNvSpPr txBox="1"/>
          <p:nvPr/>
        </p:nvSpPr>
        <p:spPr>
          <a:xfrm>
            <a:off x="3694683" y="5179103"/>
            <a:ext cx="2833633" cy="364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200"/>
              </a:lnSpc>
            </a:pPr>
            <a:r>
              <a:rPr lang="pl-PL" b="1" dirty="0">
                <a:solidFill>
                  <a:schemeClr val="accent1"/>
                </a:solidFill>
                <a:latin typeface="DM Sans SemiBold" pitchFamily="2" charset="0"/>
              </a:rPr>
              <a:t>Efektywność energetyczna</a:t>
            </a:r>
            <a:endParaRPr lang="en-GB" b="1" dirty="0">
              <a:solidFill>
                <a:schemeClr val="accent1"/>
              </a:solidFill>
              <a:latin typeface="DM Sans SemiBold" pitchFamily="2" charset="0"/>
            </a:endParaRPr>
          </a:p>
        </p:txBody>
      </p:sp>
      <p:pic>
        <p:nvPicPr>
          <p:cNvPr id="17" name="Symbol zastępczy obrazu 16" descr="Obraz zawierający osoba, garnitur, drzewo, człowiek&#10;&#10;Opis wygenerowany automatycznie">
            <a:extLst>
              <a:ext uri="{FF2B5EF4-FFF2-40B4-BE49-F238E27FC236}">
                <a16:creationId xmlns:a16="http://schemas.microsoft.com/office/drawing/2014/main" id="{D1357128-4778-6568-E4D5-8C48343FA55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0" r="23650"/>
          <a:stretch>
            <a:fillRect/>
          </a:stretch>
        </p:blipFill>
        <p:spPr>
          <a:xfrm>
            <a:off x="489007" y="2593570"/>
            <a:ext cx="3111760" cy="3937837"/>
          </a:xfrm>
        </p:spPr>
      </p:pic>
      <p:sp>
        <p:nvSpPr>
          <p:cNvPr id="20" name="Freeform 150">
            <a:extLst>
              <a:ext uri="{FF2B5EF4-FFF2-40B4-BE49-F238E27FC236}">
                <a16:creationId xmlns:a16="http://schemas.microsoft.com/office/drawing/2014/main" id="{25F25751-8097-4EA6-A568-2CD69E974E61}"/>
              </a:ext>
            </a:extLst>
          </p:cNvPr>
          <p:cNvSpPr>
            <a:spLocks noEditPoints="1"/>
          </p:cNvSpPr>
          <p:nvPr/>
        </p:nvSpPr>
        <p:spPr bwMode="auto">
          <a:xfrm>
            <a:off x="7642070" y="1433224"/>
            <a:ext cx="381080" cy="381080"/>
          </a:xfrm>
          <a:custGeom>
            <a:avLst/>
            <a:gdLst>
              <a:gd name="T0" fmla="*/ 153 w 160"/>
              <a:gd name="T1" fmla="*/ 145 h 160"/>
              <a:gd name="T2" fmla="*/ 7 w 160"/>
              <a:gd name="T3" fmla="*/ 145 h 160"/>
              <a:gd name="T4" fmla="*/ 0 w 160"/>
              <a:gd name="T5" fmla="*/ 152 h 160"/>
              <a:gd name="T6" fmla="*/ 7 w 160"/>
              <a:gd name="T7" fmla="*/ 160 h 160"/>
              <a:gd name="T8" fmla="*/ 153 w 160"/>
              <a:gd name="T9" fmla="*/ 160 h 160"/>
              <a:gd name="T10" fmla="*/ 160 w 160"/>
              <a:gd name="T11" fmla="*/ 152 h 160"/>
              <a:gd name="T12" fmla="*/ 153 w 160"/>
              <a:gd name="T13" fmla="*/ 145 h 160"/>
              <a:gd name="T14" fmla="*/ 16 w 160"/>
              <a:gd name="T15" fmla="*/ 126 h 160"/>
              <a:gd name="T16" fmla="*/ 9 w 160"/>
              <a:gd name="T17" fmla="*/ 133 h 160"/>
              <a:gd name="T18" fmla="*/ 16 w 160"/>
              <a:gd name="T19" fmla="*/ 140 h 160"/>
              <a:gd name="T20" fmla="*/ 143 w 160"/>
              <a:gd name="T21" fmla="*/ 140 h 160"/>
              <a:gd name="T22" fmla="*/ 150 w 160"/>
              <a:gd name="T23" fmla="*/ 133 h 160"/>
              <a:gd name="T24" fmla="*/ 143 w 160"/>
              <a:gd name="T25" fmla="*/ 126 h 160"/>
              <a:gd name="T26" fmla="*/ 141 w 160"/>
              <a:gd name="T27" fmla="*/ 126 h 160"/>
              <a:gd name="T28" fmla="*/ 141 w 160"/>
              <a:gd name="T29" fmla="*/ 61 h 160"/>
              <a:gd name="T30" fmla="*/ 143 w 160"/>
              <a:gd name="T31" fmla="*/ 61 h 160"/>
              <a:gd name="T32" fmla="*/ 146 w 160"/>
              <a:gd name="T33" fmla="*/ 57 h 160"/>
              <a:gd name="T34" fmla="*/ 143 w 160"/>
              <a:gd name="T35" fmla="*/ 53 h 160"/>
              <a:gd name="T36" fmla="*/ 16 w 160"/>
              <a:gd name="T37" fmla="*/ 53 h 160"/>
              <a:gd name="T38" fmla="*/ 13 w 160"/>
              <a:gd name="T39" fmla="*/ 57 h 160"/>
              <a:gd name="T40" fmla="*/ 16 w 160"/>
              <a:gd name="T41" fmla="*/ 61 h 160"/>
              <a:gd name="T42" fmla="*/ 18 w 160"/>
              <a:gd name="T43" fmla="*/ 61 h 160"/>
              <a:gd name="T44" fmla="*/ 18 w 160"/>
              <a:gd name="T45" fmla="*/ 126 h 160"/>
              <a:gd name="T46" fmla="*/ 16 w 160"/>
              <a:gd name="T47" fmla="*/ 126 h 160"/>
              <a:gd name="T48" fmla="*/ 105 w 160"/>
              <a:gd name="T49" fmla="*/ 61 h 160"/>
              <a:gd name="T50" fmla="*/ 127 w 160"/>
              <a:gd name="T51" fmla="*/ 61 h 160"/>
              <a:gd name="T52" fmla="*/ 127 w 160"/>
              <a:gd name="T53" fmla="*/ 126 h 160"/>
              <a:gd name="T54" fmla="*/ 105 w 160"/>
              <a:gd name="T55" fmla="*/ 126 h 160"/>
              <a:gd name="T56" fmla="*/ 105 w 160"/>
              <a:gd name="T57" fmla="*/ 61 h 160"/>
              <a:gd name="T58" fmla="*/ 69 w 160"/>
              <a:gd name="T59" fmla="*/ 61 h 160"/>
              <a:gd name="T60" fmla="*/ 90 w 160"/>
              <a:gd name="T61" fmla="*/ 61 h 160"/>
              <a:gd name="T62" fmla="*/ 90 w 160"/>
              <a:gd name="T63" fmla="*/ 126 h 160"/>
              <a:gd name="T64" fmla="*/ 69 w 160"/>
              <a:gd name="T65" fmla="*/ 126 h 160"/>
              <a:gd name="T66" fmla="*/ 69 w 160"/>
              <a:gd name="T67" fmla="*/ 61 h 160"/>
              <a:gd name="T68" fmla="*/ 32 w 160"/>
              <a:gd name="T69" fmla="*/ 61 h 160"/>
              <a:gd name="T70" fmla="*/ 54 w 160"/>
              <a:gd name="T71" fmla="*/ 61 h 160"/>
              <a:gd name="T72" fmla="*/ 54 w 160"/>
              <a:gd name="T73" fmla="*/ 126 h 160"/>
              <a:gd name="T74" fmla="*/ 32 w 160"/>
              <a:gd name="T75" fmla="*/ 126 h 160"/>
              <a:gd name="T76" fmla="*/ 32 w 160"/>
              <a:gd name="T77" fmla="*/ 61 h 160"/>
              <a:gd name="T78" fmla="*/ 7 w 160"/>
              <a:gd name="T79" fmla="*/ 47 h 160"/>
              <a:gd name="T80" fmla="*/ 153 w 160"/>
              <a:gd name="T81" fmla="*/ 47 h 160"/>
              <a:gd name="T82" fmla="*/ 160 w 160"/>
              <a:gd name="T83" fmla="*/ 40 h 160"/>
              <a:gd name="T84" fmla="*/ 155 w 160"/>
              <a:gd name="T85" fmla="*/ 33 h 160"/>
              <a:gd name="T86" fmla="*/ 83 w 160"/>
              <a:gd name="T87" fmla="*/ 2 h 160"/>
              <a:gd name="T88" fmla="*/ 77 w 160"/>
              <a:gd name="T89" fmla="*/ 2 h 160"/>
              <a:gd name="T90" fmla="*/ 5 w 160"/>
              <a:gd name="T91" fmla="*/ 33 h 160"/>
              <a:gd name="T92" fmla="*/ 0 w 160"/>
              <a:gd name="T93" fmla="*/ 41 h 160"/>
              <a:gd name="T94" fmla="*/ 7 w 160"/>
              <a:gd name="T95" fmla="*/ 4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60" h="160">
                <a:moveTo>
                  <a:pt x="153" y="145"/>
                </a:moveTo>
                <a:cubicBezTo>
                  <a:pt x="7" y="145"/>
                  <a:pt x="7" y="145"/>
                  <a:pt x="7" y="145"/>
                </a:cubicBezTo>
                <a:cubicBezTo>
                  <a:pt x="4" y="145"/>
                  <a:pt x="0" y="147"/>
                  <a:pt x="0" y="152"/>
                </a:cubicBezTo>
                <a:cubicBezTo>
                  <a:pt x="0" y="156"/>
                  <a:pt x="4" y="160"/>
                  <a:pt x="7" y="160"/>
                </a:cubicBezTo>
                <a:cubicBezTo>
                  <a:pt x="153" y="160"/>
                  <a:pt x="153" y="160"/>
                  <a:pt x="153" y="160"/>
                </a:cubicBezTo>
                <a:cubicBezTo>
                  <a:pt x="156" y="160"/>
                  <a:pt x="160" y="156"/>
                  <a:pt x="160" y="152"/>
                </a:cubicBezTo>
                <a:cubicBezTo>
                  <a:pt x="160" y="147"/>
                  <a:pt x="156" y="145"/>
                  <a:pt x="153" y="145"/>
                </a:cubicBezTo>
                <a:close/>
                <a:moveTo>
                  <a:pt x="16" y="126"/>
                </a:moveTo>
                <a:cubicBezTo>
                  <a:pt x="12" y="126"/>
                  <a:pt x="9" y="129"/>
                  <a:pt x="9" y="133"/>
                </a:cubicBezTo>
                <a:cubicBezTo>
                  <a:pt x="9" y="137"/>
                  <a:pt x="12" y="140"/>
                  <a:pt x="16" y="140"/>
                </a:cubicBezTo>
                <a:cubicBezTo>
                  <a:pt x="143" y="140"/>
                  <a:pt x="143" y="140"/>
                  <a:pt x="143" y="140"/>
                </a:cubicBezTo>
                <a:cubicBezTo>
                  <a:pt x="147" y="140"/>
                  <a:pt x="150" y="137"/>
                  <a:pt x="150" y="133"/>
                </a:cubicBezTo>
                <a:cubicBezTo>
                  <a:pt x="150" y="129"/>
                  <a:pt x="147" y="126"/>
                  <a:pt x="143" y="126"/>
                </a:cubicBezTo>
                <a:cubicBezTo>
                  <a:pt x="141" y="126"/>
                  <a:pt x="141" y="126"/>
                  <a:pt x="141" y="126"/>
                </a:cubicBezTo>
                <a:cubicBezTo>
                  <a:pt x="141" y="61"/>
                  <a:pt x="141" y="61"/>
                  <a:pt x="141" y="61"/>
                </a:cubicBezTo>
                <a:cubicBezTo>
                  <a:pt x="143" y="61"/>
                  <a:pt x="143" y="61"/>
                  <a:pt x="143" y="61"/>
                </a:cubicBezTo>
                <a:cubicBezTo>
                  <a:pt x="145" y="61"/>
                  <a:pt x="146" y="59"/>
                  <a:pt x="146" y="57"/>
                </a:cubicBezTo>
                <a:cubicBezTo>
                  <a:pt x="146" y="54"/>
                  <a:pt x="145" y="53"/>
                  <a:pt x="143" y="53"/>
                </a:cubicBezTo>
                <a:cubicBezTo>
                  <a:pt x="16" y="53"/>
                  <a:pt x="16" y="53"/>
                  <a:pt x="16" y="53"/>
                </a:cubicBezTo>
                <a:cubicBezTo>
                  <a:pt x="14" y="53"/>
                  <a:pt x="13" y="54"/>
                  <a:pt x="13" y="57"/>
                </a:cubicBezTo>
                <a:cubicBezTo>
                  <a:pt x="13" y="59"/>
                  <a:pt x="14" y="61"/>
                  <a:pt x="16" y="61"/>
                </a:cubicBezTo>
                <a:cubicBezTo>
                  <a:pt x="18" y="61"/>
                  <a:pt x="18" y="61"/>
                  <a:pt x="18" y="61"/>
                </a:cubicBezTo>
                <a:cubicBezTo>
                  <a:pt x="18" y="126"/>
                  <a:pt x="18" y="126"/>
                  <a:pt x="18" y="126"/>
                </a:cubicBezTo>
                <a:cubicBezTo>
                  <a:pt x="16" y="126"/>
                  <a:pt x="16" y="126"/>
                  <a:pt x="16" y="126"/>
                </a:cubicBezTo>
                <a:close/>
                <a:moveTo>
                  <a:pt x="105" y="61"/>
                </a:moveTo>
                <a:cubicBezTo>
                  <a:pt x="127" y="61"/>
                  <a:pt x="127" y="61"/>
                  <a:pt x="127" y="61"/>
                </a:cubicBezTo>
                <a:cubicBezTo>
                  <a:pt x="127" y="126"/>
                  <a:pt x="127" y="126"/>
                  <a:pt x="127" y="126"/>
                </a:cubicBezTo>
                <a:cubicBezTo>
                  <a:pt x="105" y="126"/>
                  <a:pt x="105" y="126"/>
                  <a:pt x="105" y="126"/>
                </a:cubicBezTo>
                <a:cubicBezTo>
                  <a:pt x="105" y="61"/>
                  <a:pt x="105" y="61"/>
                  <a:pt x="105" y="61"/>
                </a:cubicBezTo>
                <a:close/>
                <a:moveTo>
                  <a:pt x="69" y="61"/>
                </a:moveTo>
                <a:cubicBezTo>
                  <a:pt x="90" y="61"/>
                  <a:pt x="90" y="61"/>
                  <a:pt x="90" y="61"/>
                </a:cubicBezTo>
                <a:cubicBezTo>
                  <a:pt x="90" y="126"/>
                  <a:pt x="90" y="126"/>
                  <a:pt x="90" y="126"/>
                </a:cubicBezTo>
                <a:cubicBezTo>
                  <a:pt x="69" y="126"/>
                  <a:pt x="69" y="126"/>
                  <a:pt x="69" y="126"/>
                </a:cubicBezTo>
                <a:cubicBezTo>
                  <a:pt x="69" y="61"/>
                  <a:pt x="69" y="61"/>
                  <a:pt x="69" y="61"/>
                </a:cubicBezTo>
                <a:close/>
                <a:moveTo>
                  <a:pt x="32" y="61"/>
                </a:moveTo>
                <a:cubicBezTo>
                  <a:pt x="54" y="61"/>
                  <a:pt x="54" y="61"/>
                  <a:pt x="54" y="61"/>
                </a:cubicBezTo>
                <a:cubicBezTo>
                  <a:pt x="54" y="126"/>
                  <a:pt x="54" y="126"/>
                  <a:pt x="54" y="126"/>
                </a:cubicBezTo>
                <a:cubicBezTo>
                  <a:pt x="32" y="126"/>
                  <a:pt x="32" y="126"/>
                  <a:pt x="32" y="126"/>
                </a:cubicBezTo>
                <a:lnTo>
                  <a:pt x="32" y="61"/>
                </a:lnTo>
                <a:close/>
                <a:moveTo>
                  <a:pt x="7" y="47"/>
                </a:moveTo>
                <a:cubicBezTo>
                  <a:pt x="153" y="47"/>
                  <a:pt x="153" y="47"/>
                  <a:pt x="153" y="47"/>
                </a:cubicBezTo>
                <a:cubicBezTo>
                  <a:pt x="156" y="47"/>
                  <a:pt x="160" y="44"/>
                  <a:pt x="160" y="40"/>
                </a:cubicBezTo>
                <a:cubicBezTo>
                  <a:pt x="160" y="37"/>
                  <a:pt x="157" y="34"/>
                  <a:pt x="155" y="33"/>
                </a:cubicBezTo>
                <a:cubicBezTo>
                  <a:pt x="83" y="2"/>
                  <a:pt x="83" y="2"/>
                  <a:pt x="83" y="2"/>
                </a:cubicBezTo>
                <a:cubicBezTo>
                  <a:pt x="81" y="0"/>
                  <a:pt x="79" y="0"/>
                  <a:pt x="77" y="2"/>
                </a:cubicBezTo>
                <a:cubicBezTo>
                  <a:pt x="5" y="33"/>
                  <a:pt x="5" y="33"/>
                  <a:pt x="5" y="33"/>
                </a:cubicBezTo>
                <a:cubicBezTo>
                  <a:pt x="1" y="34"/>
                  <a:pt x="0" y="38"/>
                  <a:pt x="0" y="41"/>
                </a:cubicBezTo>
                <a:cubicBezTo>
                  <a:pt x="1" y="45"/>
                  <a:pt x="4" y="47"/>
                  <a:pt x="7" y="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101">
            <a:extLst>
              <a:ext uri="{FF2B5EF4-FFF2-40B4-BE49-F238E27FC236}">
                <a16:creationId xmlns:a16="http://schemas.microsoft.com/office/drawing/2014/main" id="{9E2146D5-02F2-4FAB-75B0-0DD4E5CA0762}"/>
              </a:ext>
            </a:extLst>
          </p:cNvPr>
          <p:cNvSpPr>
            <a:spLocks noEditPoints="1"/>
          </p:cNvSpPr>
          <p:nvPr/>
        </p:nvSpPr>
        <p:spPr bwMode="auto">
          <a:xfrm>
            <a:off x="7659179" y="2727860"/>
            <a:ext cx="363971" cy="304826"/>
          </a:xfrm>
          <a:custGeom>
            <a:avLst/>
            <a:gdLst>
              <a:gd name="T0" fmla="*/ 160 w 160"/>
              <a:gd name="T1" fmla="*/ 62 h 134"/>
              <a:gd name="T2" fmla="*/ 148 w 160"/>
              <a:gd name="T3" fmla="*/ 46 h 134"/>
              <a:gd name="T4" fmla="*/ 135 w 160"/>
              <a:gd name="T5" fmla="*/ 10 h 134"/>
              <a:gd name="T6" fmla="*/ 122 w 160"/>
              <a:gd name="T7" fmla="*/ 0 h 134"/>
              <a:gd name="T8" fmla="*/ 44 w 160"/>
              <a:gd name="T9" fmla="*/ 0 h 134"/>
              <a:gd name="T10" fmla="*/ 31 w 160"/>
              <a:gd name="T11" fmla="*/ 8 h 134"/>
              <a:gd name="T12" fmla="*/ 18 w 160"/>
              <a:gd name="T13" fmla="*/ 45 h 134"/>
              <a:gd name="T14" fmla="*/ 2 w 160"/>
              <a:gd name="T15" fmla="*/ 62 h 134"/>
              <a:gd name="T16" fmla="*/ 0 w 160"/>
              <a:gd name="T17" fmla="*/ 62 h 134"/>
              <a:gd name="T18" fmla="*/ 0 w 160"/>
              <a:gd name="T19" fmla="*/ 96 h 134"/>
              <a:gd name="T20" fmla="*/ 7 w 160"/>
              <a:gd name="T21" fmla="*/ 107 h 134"/>
              <a:gd name="T22" fmla="*/ 7 w 160"/>
              <a:gd name="T23" fmla="*/ 125 h 134"/>
              <a:gd name="T24" fmla="*/ 16 w 160"/>
              <a:gd name="T25" fmla="*/ 134 h 134"/>
              <a:gd name="T26" fmla="*/ 36 w 160"/>
              <a:gd name="T27" fmla="*/ 134 h 134"/>
              <a:gd name="T28" fmla="*/ 45 w 160"/>
              <a:gd name="T29" fmla="*/ 125 h 134"/>
              <a:gd name="T30" fmla="*/ 45 w 160"/>
              <a:gd name="T31" fmla="*/ 109 h 134"/>
              <a:gd name="T32" fmla="*/ 116 w 160"/>
              <a:gd name="T33" fmla="*/ 109 h 134"/>
              <a:gd name="T34" fmla="*/ 116 w 160"/>
              <a:gd name="T35" fmla="*/ 125 h 134"/>
              <a:gd name="T36" fmla="*/ 125 w 160"/>
              <a:gd name="T37" fmla="*/ 134 h 134"/>
              <a:gd name="T38" fmla="*/ 144 w 160"/>
              <a:gd name="T39" fmla="*/ 134 h 134"/>
              <a:gd name="T40" fmla="*/ 154 w 160"/>
              <a:gd name="T41" fmla="*/ 125 h 134"/>
              <a:gd name="T42" fmla="*/ 154 w 160"/>
              <a:gd name="T43" fmla="*/ 107 h 134"/>
              <a:gd name="T44" fmla="*/ 160 w 160"/>
              <a:gd name="T45" fmla="*/ 96 h 134"/>
              <a:gd name="T46" fmla="*/ 160 w 160"/>
              <a:gd name="T47" fmla="*/ 62 h 134"/>
              <a:gd name="T48" fmla="*/ 160 w 160"/>
              <a:gd name="T49" fmla="*/ 62 h 134"/>
              <a:gd name="T50" fmla="*/ 23 w 160"/>
              <a:gd name="T51" fmla="*/ 83 h 134"/>
              <a:gd name="T52" fmla="*/ 13 w 160"/>
              <a:gd name="T53" fmla="*/ 74 h 134"/>
              <a:gd name="T54" fmla="*/ 23 w 160"/>
              <a:gd name="T55" fmla="*/ 64 h 134"/>
              <a:gd name="T56" fmla="*/ 32 w 160"/>
              <a:gd name="T57" fmla="*/ 74 h 134"/>
              <a:gd name="T58" fmla="*/ 23 w 160"/>
              <a:gd name="T59" fmla="*/ 83 h 134"/>
              <a:gd name="T60" fmla="*/ 116 w 160"/>
              <a:gd name="T61" fmla="*/ 83 h 134"/>
              <a:gd name="T62" fmla="*/ 45 w 160"/>
              <a:gd name="T63" fmla="*/ 83 h 134"/>
              <a:gd name="T64" fmla="*/ 45 w 160"/>
              <a:gd name="T65" fmla="*/ 74 h 134"/>
              <a:gd name="T66" fmla="*/ 45 w 160"/>
              <a:gd name="T67" fmla="*/ 64 h 134"/>
              <a:gd name="T68" fmla="*/ 116 w 160"/>
              <a:gd name="T69" fmla="*/ 64 h 134"/>
              <a:gd name="T70" fmla="*/ 116 w 160"/>
              <a:gd name="T71" fmla="*/ 83 h 134"/>
              <a:gd name="T72" fmla="*/ 116 w 160"/>
              <a:gd name="T73" fmla="*/ 83 h 134"/>
              <a:gd name="T74" fmla="*/ 26 w 160"/>
              <a:gd name="T75" fmla="*/ 45 h 134"/>
              <a:gd name="T76" fmla="*/ 37 w 160"/>
              <a:gd name="T77" fmla="*/ 11 h 134"/>
              <a:gd name="T78" fmla="*/ 44 w 160"/>
              <a:gd name="T79" fmla="*/ 6 h 134"/>
              <a:gd name="T80" fmla="*/ 122 w 160"/>
              <a:gd name="T81" fmla="*/ 6 h 134"/>
              <a:gd name="T82" fmla="*/ 128 w 160"/>
              <a:gd name="T83" fmla="*/ 11 h 134"/>
              <a:gd name="T84" fmla="*/ 140 w 160"/>
              <a:gd name="T85" fmla="*/ 45 h 134"/>
              <a:gd name="T86" fmla="*/ 140 w 160"/>
              <a:gd name="T87" fmla="*/ 45 h 134"/>
              <a:gd name="T88" fmla="*/ 26 w 160"/>
              <a:gd name="T89" fmla="*/ 45 h 134"/>
              <a:gd name="T90" fmla="*/ 26 w 160"/>
              <a:gd name="T91" fmla="*/ 45 h 134"/>
              <a:gd name="T92" fmla="*/ 138 w 160"/>
              <a:gd name="T93" fmla="*/ 83 h 134"/>
              <a:gd name="T94" fmla="*/ 128 w 160"/>
              <a:gd name="T95" fmla="*/ 74 h 134"/>
              <a:gd name="T96" fmla="*/ 138 w 160"/>
              <a:gd name="T97" fmla="*/ 64 h 134"/>
              <a:gd name="T98" fmla="*/ 148 w 160"/>
              <a:gd name="T99" fmla="*/ 74 h 134"/>
              <a:gd name="T100" fmla="*/ 138 w 160"/>
              <a:gd name="T101" fmla="*/ 83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0" h="134">
                <a:moveTo>
                  <a:pt x="160" y="62"/>
                </a:moveTo>
                <a:cubicBezTo>
                  <a:pt x="160" y="54"/>
                  <a:pt x="156" y="48"/>
                  <a:pt x="148" y="46"/>
                </a:cubicBezTo>
                <a:cubicBezTo>
                  <a:pt x="135" y="10"/>
                  <a:pt x="135" y="10"/>
                  <a:pt x="135" y="10"/>
                </a:cubicBezTo>
                <a:cubicBezTo>
                  <a:pt x="133" y="3"/>
                  <a:pt x="128" y="0"/>
                  <a:pt x="122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37" y="0"/>
                  <a:pt x="32" y="3"/>
                  <a:pt x="31" y="8"/>
                </a:cubicBezTo>
                <a:cubicBezTo>
                  <a:pt x="18" y="45"/>
                  <a:pt x="18" y="45"/>
                  <a:pt x="18" y="45"/>
                </a:cubicBezTo>
                <a:cubicBezTo>
                  <a:pt x="8" y="46"/>
                  <a:pt x="2" y="53"/>
                  <a:pt x="2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01"/>
                  <a:pt x="4" y="104"/>
                  <a:pt x="7" y="107"/>
                </a:cubicBezTo>
                <a:cubicBezTo>
                  <a:pt x="7" y="125"/>
                  <a:pt x="7" y="125"/>
                  <a:pt x="7" y="125"/>
                </a:cubicBezTo>
                <a:cubicBezTo>
                  <a:pt x="7" y="130"/>
                  <a:pt x="12" y="134"/>
                  <a:pt x="16" y="134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42" y="134"/>
                  <a:pt x="45" y="130"/>
                  <a:pt x="45" y="125"/>
                </a:cubicBezTo>
                <a:cubicBezTo>
                  <a:pt x="45" y="109"/>
                  <a:pt x="45" y="109"/>
                  <a:pt x="45" y="109"/>
                </a:cubicBezTo>
                <a:cubicBezTo>
                  <a:pt x="116" y="109"/>
                  <a:pt x="116" y="109"/>
                  <a:pt x="116" y="109"/>
                </a:cubicBezTo>
                <a:cubicBezTo>
                  <a:pt x="116" y="125"/>
                  <a:pt x="116" y="125"/>
                  <a:pt x="116" y="125"/>
                </a:cubicBezTo>
                <a:cubicBezTo>
                  <a:pt x="116" y="130"/>
                  <a:pt x="120" y="134"/>
                  <a:pt x="125" y="134"/>
                </a:cubicBezTo>
                <a:cubicBezTo>
                  <a:pt x="144" y="134"/>
                  <a:pt x="144" y="134"/>
                  <a:pt x="144" y="134"/>
                </a:cubicBezTo>
                <a:cubicBezTo>
                  <a:pt x="151" y="134"/>
                  <a:pt x="154" y="130"/>
                  <a:pt x="154" y="125"/>
                </a:cubicBezTo>
                <a:cubicBezTo>
                  <a:pt x="154" y="107"/>
                  <a:pt x="154" y="107"/>
                  <a:pt x="154" y="107"/>
                </a:cubicBezTo>
                <a:cubicBezTo>
                  <a:pt x="159" y="104"/>
                  <a:pt x="160" y="101"/>
                  <a:pt x="160" y="96"/>
                </a:cubicBezTo>
                <a:cubicBezTo>
                  <a:pt x="160" y="62"/>
                  <a:pt x="160" y="62"/>
                  <a:pt x="160" y="62"/>
                </a:cubicBezTo>
                <a:cubicBezTo>
                  <a:pt x="160" y="62"/>
                  <a:pt x="160" y="62"/>
                  <a:pt x="160" y="62"/>
                </a:cubicBezTo>
                <a:moveTo>
                  <a:pt x="23" y="83"/>
                </a:moveTo>
                <a:cubicBezTo>
                  <a:pt x="18" y="83"/>
                  <a:pt x="13" y="78"/>
                  <a:pt x="13" y="74"/>
                </a:cubicBezTo>
                <a:cubicBezTo>
                  <a:pt x="13" y="69"/>
                  <a:pt x="18" y="64"/>
                  <a:pt x="23" y="64"/>
                </a:cubicBezTo>
                <a:cubicBezTo>
                  <a:pt x="29" y="64"/>
                  <a:pt x="32" y="69"/>
                  <a:pt x="32" y="74"/>
                </a:cubicBezTo>
                <a:cubicBezTo>
                  <a:pt x="32" y="78"/>
                  <a:pt x="29" y="83"/>
                  <a:pt x="23" y="83"/>
                </a:cubicBezTo>
                <a:moveTo>
                  <a:pt x="116" y="83"/>
                </a:moveTo>
                <a:cubicBezTo>
                  <a:pt x="45" y="83"/>
                  <a:pt x="45" y="83"/>
                  <a:pt x="45" y="83"/>
                </a:cubicBezTo>
                <a:cubicBezTo>
                  <a:pt x="45" y="74"/>
                  <a:pt x="45" y="74"/>
                  <a:pt x="45" y="74"/>
                </a:cubicBezTo>
                <a:cubicBezTo>
                  <a:pt x="45" y="64"/>
                  <a:pt x="45" y="64"/>
                  <a:pt x="45" y="64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16" y="83"/>
                  <a:pt x="116" y="83"/>
                  <a:pt x="116" y="83"/>
                </a:cubicBezTo>
                <a:cubicBezTo>
                  <a:pt x="116" y="83"/>
                  <a:pt x="116" y="83"/>
                  <a:pt x="116" y="83"/>
                </a:cubicBezTo>
                <a:close/>
                <a:moveTo>
                  <a:pt x="26" y="45"/>
                </a:moveTo>
                <a:cubicBezTo>
                  <a:pt x="37" y="11"/>
                  <a:pt x="37" y="11"/>
                  <a:pt x="37" y="11"/>
                </a:cubicBezTo>
                <a:cubicBezTo>
                  <a:pt x="37" y="8"/>
                  <a:pt x="40" y="6"/>
                  <a:pt x="44" y="6"/>
                </a:cubicBezTo>
                <a:cubicBezTo>
                  <a:pt x="122" y="6"/>
                  <a:pt x="122" y="6"/>
                  <a:pt x="122" y="6"/>
                </a:cubicBezTo>
                <a:cubicBezTo>
                  <a:pt x="125" y="6"/>
                  <a:pt x="127" y="8"/>
                  <a:pt x="128" y="11"/>
                </a:cubicBezTo>
                <a:cubicBezTo>
                  <a:pt x="140" y="45"/>
                  <a:pt x="140" y="45"/>
                  <a:pt x="140" y="45"/>
                </a:cubicBezTo>
                <a:cubicBezTo>
                  <a:pt x="140" y="45"/>
                  <a:pt x="140" y="45"/>
                  <a:pt x="140" y="45"/>
                </a:cubicBezTo>
                <a:cubicBezTo>
                  <a:pt x="26" y="45"/>
                  <a:pt x="26" y="45"/>
                  <a:pt x="26" y="45"/>
                </a:cubicBezTo>
                <a:cubicBezTo>
                  <a:pt x="26" y="45"/>
                  <a:pt x="26" y="45"/>
                  <a:pt x="26" y="45"/>
                </a:cubicBezTo>
                <a:close/>
                <a:moveTo>
                  <a:pt x="138" y="83"/>
                </a:moveTo>
                <a:cubicBezTo>
                  <a:pt x="133" y="83"/>
                  <a:pt x="128" y="78"/>
                  <a:pt x="128" y="74"/>
                </a:cubicBezTo>
                <a:cubicBezTo>
                  <a:pt x="128" y="69"/>
                  <a:pt x="133" y="64"/>
                  <a:pt x="138" y="64"/>
                </a:cubicBezTo>
                <a:cubicBezTo>
                  <a:pt x="144" y="64"/>
                  <a:pt x="148" y="69"/>
                  <a:pt x="148" y="74"/>
                </a:cubicBezTo>
                <a:cubicBezTo>
                  <a:pt x="148" y="78"/>
                  <a:pt x="144" y="83"/>
                  <a:pt x="138" y="8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318">
            <a:extLst>
              <a:ext uri="{FF2B5EF4-FFF2-40B4-BE49-F238E27FC236}">
                <a16:creationId xmlns:a16="http://schemas.microsoft.com/office/drawing/2014/main" id="{4F6C406A-A12C-5B1C-3DF4-C4671DEA4A76}"/>
              </a:ext>
            </a:extLst>
          </p:cNvPr>
          <p:cNvSpPr>
            <a:spLocks noEditPoints="1"/>
          </p:cNvSpPr>
          <p:nvPr/>
        </p:nvSpPr>
        <p:spPr bwMode="auto">
          <a:xfrm>
            <a:off x="7625281" y="3990217"/>
            <a:ext cx="395833" cy="299349"/>
          </a:xfrm>
          <a:custGeom>
            <a:avLst/>
            <a:gdLst>
              <a:gd name="T0" fmla="*/ 14 w 160"/>
              <a:gd name="T1" fmla="*/ 107 h 121"/>
              <a:gd name="T2" fmla="*/ 49 w 160"/>
              <a:gd name="T3" fmla="*/ 21 h 121"/>
              <a:gd name="T4" fmla="*/ 49 w 160"/>
              <a:gd name="T5" fmla="*/ 7 h 121"/>
              <a:gd name="T6" fmla="*/ 0 w 160"/>
              <a:gd name="T7" fmla="*/ 18 h 121"/>
              <a:gd name="T8" fmla="*/ 11 w 160"/>
              <a:gd name="T9" fmla="*/ 121 h 121"/>
              <a:gd name="T10" fmla="*/ 49 w 160"/>
              <a:gd name="T11" fmla="*/ 107 h 121"/>
              <a:gd name="T12" fmla="*/ 66 w 160"/>
              <a:gd name="T13" fmla="*/ 0 h 121"/>
              <a:gd name="T14" fmla="*/ 55 w 160"/>
              <a:gd name="T15" fmla="*/ 40 h 121"/>
              <a:gd name="T16" fmla="*/ 69 w 160"/>
              <a:gd name="T17" fmla="*/ 14 h 121"/>
              <a:gd name="T18" fmla="*/ 146 w 160"/>
              <a:gd name="T19" fmla="*/ 102 h 121"/>
              <a:gd name="T20" fmla="*/ 69 w 160"/>
              <a:gd name="T21" fmla="*/ 66 h 121"/>
              <a:gd name="T22" fmla="*/ 77 w 160"/>
              <a:gd name="T23" fmla="*/ 81 h 121"/>
              <a:gd name="T24" fmla="*/ 122 w 160"/>
              <a:gd name="T25" fmla="*/ 58 h 121"/>
              <a:gd name="T26" fmla="*/ 76 w 160"/>
              <a:gd name="T27" fmla="*/ 36 h 121"/>
              <a:gd name="T28" fmla="*/ 41 w 160"/>
              <a:gd name="T29" fmla="*/ 48 h 121"/>
              <a:gd name="T30" fmla="*/ 55 w 160"/>
              <a:gd name="T31" fmla="*/ 66 h 121"/>
              <a:gd name="T32" fmla="*/ 66 w 160"/>
              <a:gd name="T33" fmla="*/ 116 h 121"/>
              <a:gd name="T34" fmla="*/ 160 w 160"/>
              <a:gd name="T35" fmla="*/ 105 h 121"/>
              <a:gd name="T36" fmla="*/ 149 w 160"/>
              <a:gd name="T37" fmla="*/ 0 h 121"/>
              <a:gd name="T38" fmla="*/ 130 w 160"/>
              <a:gd name="T39" fmla="*/ 27 h 121"/>
              <a:gd name="T40" fmla="*/ 106 w 160"/>
              <a:gd name="T41" fmla="*/ 28 h 121"/>
              <a:gd name="T42" fmla="*/ 107 w 160"/>
              <a:gd name="T43" fmla="*/ 35 h 121"/>
              <a:gd name="T44" fmla="*/ 131 w 160"/>
              <a:gd name="T45" fmla="*/ 34 h 121"/>
              <a:gd name="T46" fmla="*/ 130 w 160"/>
              <a:gd name="T47" fmla="*/ 83 h 121"/>
              <a:gd name="T48" fmla="*/ 106 w 160"/>
              <a:gd name="T49" fmla="*/ 84 h 121"/>
              <a:gd name="T50" fmla="*/ 107 w 160"/>
              <a:gd name="T51" fmla="*/ 90 h 121"/>
              <a:gd name="T52" fmla="*/ 131 w 160"/>
              <a:gd name="T53" fmla="*/ 89 h 121"/>
              <a:gd name="T54" fmla="*/ 130 w 160"/>
              <a:gd name="T55" fmla="*/ 83 h 121"/>
              <a:gd name="T56" fmla="*/ 48 w 160"/>
              <a:gd name="T57" fmla="*/ 37 h 121"/>
              <a:gd name="T58" fmla="*/ 28 w 160"/>
              <a:gd name="T59" fmla="*/ 36 h 121"/>
              <a:gd name="T60" fmla="*/ 27 w 160"/>
              <a:gd name="T61" fmla="*/ 42 h 121"/>
              <a:gd name="T62" fmla="*/ 47 w 160"/>
              <a:gd name="T63" fmla="*/ 43 h 121"/>
              <a:gd name="T64" fmla="*/ 48 w 160"/>
              <a:gd name="T65" fmla="*/ 72 h 121"/>
              <a:gd name="T66" fmla="*/ 28 w 160"/>
              <a:gd name="T67" fmla="*/ 71 h 121"/>
              <a:gd name="T68" fmla="*/ 27 w 160"/>
              <a:gd name="T69" fmla="*/ 77 h 121"/>
              <a:gd name="T70" fmla="*/ 47 w 160"/>
              <a:gd name="T71" fmla="*/ 78 h 121"/>
              <a:gd name="T72" fmla="*/ 48 w 160"/>
              <a:gd name="T73" fmla="*/ 72 h 121"/>
              <a:gd name="T74" fmla="*/ 28 w 160"/>
              <a:gd name="T75" fmla="*/ 82 h 121"/>
              <a:gd name="T76" fmla="*/ 27 w 160"/>
              <a:gd name="T77" fmla="*/ 88 h 121"/>
              <a:gd name="T78" fmla="*/ 47 w 160"/>
              <a:gd name="T79" fmla="*/ 89 h 121"/>
              <a:gd name="T80" fmla="*/ 48 w 160"/>
              <a:gd name="T81" fmla="*/ 83 h 121"/>
              <a:gd name="T82" fmla="*/ 131 w 160"/>
              <a:gd name="T83" fmla="*/ 42 h 121"/>
              <a:gd name="T84" fmla="*/ 112 w 160"/>
              <a:gd name="T85" fmla="*/ 41 h 121"/>
              <a:gd name="T86" fmla="*/ 130 w 160"/>
              <a:gd name="T87" fmla="*/ 48 h 121"/>
              <a:gd name="T88" fmla="*/ 131 w 160"/>
              <a:gd name="T89" fmla="*/ 42 h 121"/>
              <a:gd name="T90" fmla="*/ 130 w 160"/>
              <a:gd name="T91" fmla="*/ 69 h 121"/>
              <a:gd name="T92" fmla="*/ 111 w 160"/>
              <a:gd name="T93" fmla="*/ 77 h 121"/>
              <a:gd name="T94" fmla="*/ 131 w 160"/>
              <a:gd name="T95" fmla="*/ 76 h 121"/>
              <a:gd name="T96" fmla="*/ 27 w 160"/>
              <a:gd name="T97" fmla="*/ 48 h 121"/>
              <a:gd name="T98" fmla="*/ 28 w 160"/>
              <a:gd name="T99" fmla="*/ 54 h 121"/>
              <a:gd name="T100" fmla="*/ 36 w 160"/>
              <a:gd name="T101" fmla="*/ 47 h 121"/>
              <a:gd name="T102" fmla="*/ 27 w 160"/>
              <a:gd name="T103" fmla="*/ 48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60" h="121">
                <a:moveTo>
                  <a:pt x="49" y="107"/>
                </a:moveTo>
                <a:cubicBezTo>
                  <a:pt x="14" y="107"/>
                  <a:pt x="14" y="107"/>
                  <a:pt x="14" y="107"/>
                </a:cubicBezTo>
                <a:cubicBezTo>
                  <a:pt x="14" y="21"/>
                  <a:pt x="14" y="21"/>
                  <a:pt x="14" y="21"/>
                </a:cubicBezTo>
                <a:cubicBezTo>
                  <a:pt x="49" y="21"/>
                  <a:pt x="49" y="21"/>
                  <a:pt x="49" y="21"/>
                </a:cubicBezTo>
                <a:cubicBezTo>
                  <a:pt x="49" y="11"/>
                  <a:pt x="49" y="11"/>
                  <a:pt x="49" y="11"/>
                </a:cubicBezTo>
                <a:cubicBezTo>
                  <a:pt x="49" y="9"/>
                  <a:pt x="49" y="8"/>
                  <a:pt x="49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5" y="7"/>
                  <a:pt x="0" y="12"/>
                  <a:pt x="0" y="18"/>
                </a:cubicBezTo>
                <a:cubicBezTo>
                  <a:pt x="0" y="110"/>
                  <a:pt x="0" y="110"/>
                  <a:pt x="0" y="110"/>
                </a:cubicBezTo>
                <a:cubicBezTo>
                  <a:pt x="0" y="116"/>
                  <a:pt x="5" y="121"/>
                  <a:pt x="11" y="121"/>
                </a:cubicBezTo>
                <a:cubicBezTo>
                  <a:pt x="59" y="121"/>
                  <a:pt x="59" y="121"/>
                  <a:pt x="59" y="121"/>
                </a:cubicBezTo>
                <a:cubicBezTo>
                  <a:pt x="54" y="119"/>
                  <a:pt x="50" y="114"/>
                  <a:pt x="49" y="107"/>
                </a:cubicBezTo>
                <a:close/>
                <a:moveTo>
                  <a:pt x="149" y="0"/>
                </a:moveTo>
                <a:cubicBezTo>
                  <a:pt x="66" y="0"/>
                  <a:pt x="66" y="0"/>
                  <a:pt x="66" y="0"/>
                </a:cubicBezTo>
                <a:cubicBezTo>
                  <a:pt x="60" y="0"/>
                  <a:pt x="55" y="5"/>
                  <a:pt x="55" y="11"/>
                </a:cubicBezTo>
                <a:cubicBezTo>
                  <a:pt x="55" y="40"/>
                  <a:pt x="55" y="40"/>
                  <a:pt x="55" y="40"/>
                </a:cubicBezTo>
                <a:cubicBezTo>
                  <a:pt x="69" y="40"/>
                  <a:pt x="69" y="40"/>
                  <a:pt x="69" y="40"/>
                </a:cubicBezTo>
                <a:cubicBezTo>
                  <a:pt x="69" y="14"/>
                  <a:pt x="69" y="14"/>
                  <a:pt x="69" y="14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46" y="102"/>
                  <a:pt x="146" y="102"/>
                  <a:pt x="146" y="102"/>
                </a:cubicBezTo>
                <a:cubicBezTo>
                  <a:pt x="69" y="102"/>
                  <a:pt x="69" y="102"/>
                  <a:pt x="69" y="102"/>
                </a:cubicBezTo>
                <a:cubicBezTo>
                  <a:pt x="69" y="66"/>
                  <a:pt x="69" y="66"/>
                  <a:pt x="69" y="66"/>
                </a:cubicBezTo>
                <a:cubicBezTo>
                  <a:pt x="91" y="66"/>
                  <a:pt x="91" y="66"/>
                  <a:pt x="91" y="66"/>
                </a:cubicBezTo>
                <a:cubicBezTo>
                  <a:pt x="77" y="81"/>
                  <a:pt x="77" y="81"/>
                  <a:pt x="77" y="81"/>
                </a:cubicBezTo>
                <a:cubicBezTo>
                  <a:pt x="89" y="93"/>
                  <a:pt x="89" y="93"/>
                  <a:pt x="89" y="93"/>
                </a:cubicBezTo>
                <a:cubicBezTo>
                  <a:pt x="122" y="58"/>
                  <a:pt x="122" y="58"/>
                  <a:pt x="122" y="58"/>
                </a:cubicBezTo>
                <a:cubicBezTo>
                  <a:pt x="89" y="24"/>
                  <a:pt x="89" y="24"/>
                  <a:pt x="89" y="24"/>
                </a:cubicBezTo>
                <a:cubicBezTo>
                  <a:pt x="76" y="36"/>
                  <a:pt x="76" y="36"/>
                  <a:pt x="76" y="36"/>
                </a:cubicBezTo>
                <a:cubicBezTo>
                  <a:pt x="88" y="48"/>
                  <a:pt x="88" y="48"/>
                  <a:pt x="88" y="48"/>
                </a:cubicBezTo>
                <a:cubicBezTo>
                  <a:pt x="41" y="48"/>
                  <a:pt x="41" y="48"/>
                  <a:pt x="41" y="48"/>
                </a:cubicBezTo>
                <a:cubicBezTo>
                  <a:pt x="41" y="66"/>
                  <a:pt x="41" y="66"/>
                  <a:pt x="41" y="66"/>
                </a:cubicBezTo>
                <a:cubicBezTo>
                  <a:pt x="55" y="66"/>
                  <a:pt x="55" y="66"/>
                  <a:pt x="55" y="66"/>
                </a:cubicBezTo>
                <a:cubicBezTo>
                  <a:pt x="55" y="105"/>
                  <a:pt x="55" y="105"/>
                  <a:pt x="55" y="105"/>
                </a:cubicBezTo>
                <a:cubicBezTo>
                  <a:pt x="55" y="111"/>
                  <a:pt x="60" y="116"/>
                  <a:pt x="66" y="116"/>
                </a:cubicBezTo>
                <a:cubicBezTo>
                  <a:pt x="149" y="116"/>
                  <a:pt x="149" y="116"/>
                  <a:pt x="149" y="116"/>
                </a:cubicBezTo>
                <a:cubicBezTo>
                  <a:pt x="155" y="116"/>
                  <a:pt x="160" y="111"/>
                  <a:pt x="160" y="105"/>
                </a:cubicBezTo>
                <a:cubicBezTo>
                  <a:pt x="160" y="11"/>
                  <a:pt x="160" y="11"/>
                  <a:pt x="160" y="11"/>
                </a:cubicBezTo>
                <a:cubicBezTo>
                  <a:pt x="160" y="5"/>
                  <a:pt x="155" y="0"/>
                  <a:pt x="149" y="0"/>
                </a:cubicBezTo>
                <a:close/>
                <a:moveTo>
                  <a:pt x="131" y="28"/>
                </a:moveTo>
                <a:cubicBezTo>
                  <a:pt x="131" y="28"/>
                  <a:pt x="131" y="27"/>
                  <a:pt x="130" y="27"/>
                </a:cubicBezTo>
                <a:cubicBezTo>
                  <a:pt x="107" y="27"/>
                  <a:pt x="107" y="27"/>
                  <a:pt x="107" y="27"/>
                </a:cubicBezTo>
                <a:cubicBezTo>
                  <a:pt x="106" y="27"/>
                  <a:pt x="106" y="28"/>
                  <a:pt x="106" y="28"/>
                </a:cubicBezTo>
                <a:cubicBezTo>
                  <a:pt x="106" y="34"/>
                  <a:pt x="106" y="34"/>
                  <a:pt x="106" y="34"/>
                </a:cubicBezTo>
                <a:cubicBezTo>
                  <a:pt x="106" y="34"/>
                  <a:pt x="106" y="35"/>
                  <a:pt x="107" y="35"/>
                </a:cubicBezTo>
                <a:cubicBezTo>
                  <a:pt x="130" y="35"/>
                  <a:pt x="130" y="35"/>
                  <a:pt x="130" y="35"/>
                </a:cubicBezTo>
                <a:cubicBezTo>
                  <a:pt x="131" y="35"/>
                  <a:pt x="131" y="34"/>
                  <a:pt x="131" y="34"/>
                </a:cubicBezTo>
                <a:lnTo>
                  <a:pt x="131" y="28"/>
                </a:lnTo>
                <a:close/>
                <a:moveTo>
                  <a:pt x="130" y="83"/>
                </a:moveTo>
                <a:cubicBezTo>
                  <a:pt x="107" y="83"/>
                  <a:pt x="107" y="83"/>
                  <a:pt x="107" y="83"/>
                </a:cubicBezTo>
                <a:cubicBezTo>
                  <a:pt x="106" y="83"/>
                  <a:pt x="106" y="83"/>
                  <a:pt x="106" y="84"/>
                </a:cubicBezTo>
                <a:cubicBezTo>
                  <a:pt x="106" y="89"/>
                  <a:pt x="106" y="89"/>
                  <a:pt x="106" y="89"/>
                </a:cubicBezTo>
                <a:cubicBezTo>
                  <a:pt x="106" y="90"/>
                  <a:pt x="106" y="90"/>
                  <a:pt x="107" y="90"/>
                </a:cubicBezTo>
                <a:cubicBezTo>
                  <a:pt x="130" y="90"/>
                  <a:pt x="130" y="90"/>
                  <a:pt x="130" y="90"/>
                </a:cubicBezTo>
                <a:cubicBezTo>
                  <a:pt x="131" y="90"/>
                  <a:pt x="131" y="90"/>
                  <a:pt x="131" y="89"/>
                </a:cubicBezTo>
                <a:cubicBezTo>
                  <a:pt x="131" y="84"/>
                  <a:pt x="131" y="84"/>
                  <a:pt x="131" y="84"/>
                </a:cubicBezTo>
                <a:cubicBezTo>
                  <a:pt x="131" y="83"/>
                  <a:pt x="131" y="83"/>
                  <a:pt x="130" y="83"/>
                </a:cubicBezTo>
                <a:close/>
                <a:moveTo>
                  <a:pt x="48" y="42"/>
                </a:moveTo>
                <a:cubicBezTo>
                  <a:pt x="48" y="37"/>
                  <a:pt x="48" y="37"/>
                  <a:pt x="48" y="37"/>
                </a:cubicBezTo>
                <a:cubicBezTo>
                  <a:pt x="48" y="37"/>
                  <a:pt x="48" y="36"/>
                  <a:pt x="47" y="36"/>
                </a:cubicBezTo>
                <a:cubicBezTo>
                  <a:pt x="28" y="36"/>
                  <a:pt x="28" y="36"/>
                  <a:pt x="28" y="36"/>
                </a:cubicBezTo>
                <a:cubicBezTo>
                  <a:pt x="27" y="36"/>
                  <a:pt x="27" y="37"/>
                  <a:pt x="27" y="37"/>
                </a:cubicBezTo>
                <a:cubicBezTo>
                  <a:pt x="27" y="42"/>
                  <a:pt x="27" y="42"/>
                  <a:pt x="27" y="42"/>
                </a:cubicBezTo>
                <a:cubicBezTo>
                  <a:pt x="27" y="42"/>
                  <a:pt x="27" y="43"/>
                  <a:pt x="28" y="43"/>
                </a:cubicBezTo>
                <a:cubicBezTo>
                  <a:pt x="47" y="43"/>
                  <a:pt x="47" y="43"/>
                  <a:pt x="47" y="43"/>
                </a:cubicBezTo>
                <a:cubicBezTo>
                  <a:pt x="48" y="43"/>
                  <a:pt x="48" y="42"/>
                  <a:pt x="48" y="42"/>
                </a:cubicBezTo>
                <a:close/>
                <a:moveTo>
                  <a:pt x="48" y="72"/>
                </a:moveTo>
                <a:cubicBezTo>
                  <a:pt x="48" y="72"/>
                  <a:pt x="48" y="71"/>
                  <a:pt x="47" y="71"/>
                </a:cubicBezTo>
                <a:cubicBezTo>
                  <a:pt x="28" y="71"/>
                  <a:pt x="28" y="71"/>
                  <a:pt x="28" y="71"/>
                </a:cubicBezTo>
                <a:cubicBezTo>
                  <a:pt x="27" y="71"/>
                  <a:pt x="27" y="72"/>
                  <a:pt x="27" y="72"/>
                </a:cubicBezTo>
                <a:cubicBezTo>
                  <a:pt x="27" y="77"/>
                  <a:pt x="27" y="77"/>
                  <a:pt x="27" y="77"/>
                </a:cubicBezTo>
                <a:cubicBezTo>
                  <a:pt x="27" y="77"/>
                  <a:pt x="27" y="78"/>
                  <a:pt x="28" y="78"/>
                </a:cubicBezTo>
                <a:cubicBezTo>
                  <a:pt x="47" y="78"/>
                  <a:pt x="47" y="78"/>
                  <a:pt x="47" y="78"/>
                </a:cubicBezTo>
                <a:cubicBezTo>
                  <a:pt x="48" y="78"/>
                  <a:pt x="48" y="77"/>
                  <a:pt x="48" y="77"/>
                </a:cubicBezTo>
                <a:lnTo>
                  <a:pt x="48" y="72"/>
                </a:lnTo>
                <a:close/>
                <a:moveTo>
                  <a:pt x="47" y="82"/>
                </a:moveTo>
                <a:cubicBezTo>
                  <a:pt x="28" y="82"/>
                  <a:pt x="28" y="82"/>
                  <a:pt x="28" y="82"/>
                </a:cubicBezTo>
                <a:cubicBezTo>
                  <a:pt x="27" y="82"/>
                  <a:pt x="27" y="83"/>
                  <a:pt x="27" y="83"/>
                </a:cubicBezTo>
                <a:cubicBezTo>
                  <a:pt x="27" y="88"/>
                  <a:pt x="27" y="88"/>
                  <a:pt x="27" y="88"/>
                </a:cubicBezTo>
                <a:cubicBezTo>
                  <a:pt x="27" y="88"/>
                  <a:pt x="27" y="89"/>
                  <a:pt x="28" y="89"/>
                </a:cubicBezTo>
                <a:cubicBezTo>
                  <a:pt x="47" y="89"/>
                  <a:pt x="47" y="89"/>
                  <a:pt x="47" y="89"/>
                </a:cubicBezTo>
                <a:cubicBezTo>
                  <a:pt x="48" y="89"/>
                  <a:pt x="48" y="88"/>
                  <a:pt x="48" y="88"/>
                </a:cubicBezTo>
                <a:cubicBezTo>
                  <a:pt x="48" y="83"/>
                  <a:pt x="48" y="83"/>
                  <a:pt x="48" y="83"/>
                </a:cubicBezTo>
                <a:cubicBezTo>
                  <a:pt x="48" y="83"/>
                  <a:pt x="48" y="82"/>
                  <a:pt x="47" y="82"/>
                </a:cubicBezTo>
                <a:close/>
                <a:moveTo>
                  <a:pt x="131" y="42"/>
                </a:moveTo>
                <a:cubicBezTo>
                  <a:pt x="131" y="41"/>
                  <a:pt x="131" y="41"/>
                  <a:pt x="130" y="41"/>
                </a:cubicBezTo>
                <a:cubicBezTo>
                  <a:pt x="112" y="41"/>
                  <a:pt x="112" y="41"/>
                  <a:pt x="112" y="41"/>
                </a:cubicBezTo>
                <a:cubicBezTo>
                  <a:pt x="119" y="48"/>
                  <a:pt x="119" y="48"/>
                  <a:pt x="119" y="48"/>
                </a:cubicBezTo>
                <a:cubicBezTo>
                  <a:pt x="130" y="48"/>
                  <a:pt x="130" y="48"/>
                  <a:pt x="130" y="48"/>
                </a:cubicBezTo>
                <a:cubicBezTo>
                  <a:pt x="131" y="48"/>
                  <a:pt x="131" y="48"/>
                  <a:pt x="131" y="47"/>
                </a:cubicBezTo>
                <a:lnTo>
                  <a:pt x="131" y="42"/>
                </a:lnTo>
                <a:close/>
                <a:moveTo>
                  <a:pt x="131" y="71"/>
                </a:moveTo>
                <a:cubicBezTo>
                  <a:pt x="131" y="70"/>
                  <a:pt x="131" y="69"/>
                  <a:pt x="130" y="69"/>
                </a:cubicBezTo>
                <a:cubicBezTo>
                  <a:pt x="118" y="69"/>
                  <a:pt x="118" y="69"/>
                  <a:pt x="118" y="69"/>
                </a:cubicBezTo>
                <a:cubicBezTo>
                  <a:pt x="111" y="77"/>
                  <a:pt x="111" y="77"/>
                  <a:pt x="111" y="77"/>
                </a:cubicBezTo>
                <a:cubicBezTo>
                  <a:pt x="130" y="77"/>
                  <a:pt x="130" y="77"/>
                  <a:pt x="130" y="77"/>
                </a:cubicBezTo>
                <a:cubicBezTo>
                  <a:pt x="131" y="77"/>
                  <a:pt x="131" y="76"/>
                  <a:pt x="131" y="76"/>
                </a:cubicBezTo>
                <a:lnTo>
                  <a:pt x="131" y="71"/>
                </a:lnTo>
                <a:close/>
                <a:moveTo>
                  <a:pt x="27" y="48"/>
                </a:moveTo>
                <a:cubicBezTo>
                  <a:pt x="27" y="53"/>
                  <a:pt x="27" y="53"/>
                  <a:pt x="27" y="53"/>
                </a:cubicBezTo>
                <a:cubicBezTo>
                  <a:pt x="27" y="53"/>
                  <a:pt x="27" y="54"/>
                  <a:pt x="28" y="54"/>
                </a:cubicBezTo>
                <a:cubicBezTo>
                  <a:pt x="36" y="54"/>
                  <a:pt x="36" y="54"/>
                  <a:pt x="36" y="54"/>
                </a:cubicBezTo>
                <a:cubicBezTo>
                  <a:pt x="36" y="47"/>
                  <a:pt x="36" y="47"/>
                  <a:pt x="36" y="47"/>
                </a:cubicBezTo>
                <a:cubicBezTo>
                  <a:pt x="28" y="47"/>
                  <a:pt x="28" y="47"/>
                  <a:pt x="28" y="47"/>
                </a:cubicBezTo>
                <a:cubicBezTo>
                  <a:pt x="27" y="47"/>
                  <a:pt x="27" y="48"/>
                  <a:pt x="27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141">
            <a:extLst>
              <a:ext uri="{FF2B5EF4-FFF2-40B4-BE49-F238E27FC236}">
                <a16:creationId xmlns:a16="http://schemas.microsoft.com/office/drawing/2014/main" id="{2A18F1D1-E487-1FF8-2A6B-D234CA73C37E}"/>
              </a:ext>
            </a:extLst>
          </p:cNvPr>
          <p:cNvSpPr>
            <a:spLocks noEditPoints="1"/>
          </p:cNvSpPr>
          <p:nvPr/>
        </p:nvSpPr>
        <p:spPr bwMode="auto">
          <a:xfrm>
            <a:off x="7641014" y="5177734"/>
            <a:ext cx="380100" cy="392360"/>
          </a:xfrm>
          <a:custGeom>
            <a:avLst/>
            <a:gdLst>
              <a:gd name="T0" fmla="*/ 16 w 155"/>
              <a:gd name="T1" fmla="*/ 96 h 160"/>
              <a:gd name="T2" fmla="*/ 28 w 155"/>
              <a:gd name="T3" fmla="*/ 73 h 160"/>
              <a:gd name="T4" fmla="*/ 13 w 155"/>
              <a:gd name="T5" fmla="*/ 73 h 160"/>
              <a:gd name="T6" fmla="*/ 11 w 155"/>
              <a:gd name="T7" fmla="*/ 91 h 160"/>
              <a:gd name="T8" fmla="*/ 2 w 155"/>
              <a:gd name="T9" fmla="*/ 99 h 160"/>
              <a:gd name="T10" fmla="*/ 13 w 155"/>
              <a:gd name="T11" fmla="*/ 109 h 160"/>
              <a:gd name="T12" fmla="*/ 19 w 155"/>
              <a:gd name="T13" fmla="*/ 116 h 160"/>
              <a:gd name="T14" fmla="*/ 29 w 155"/>
              <a:gd name="T15" fmla="*/ 126 h 160"/>
              <a:gd name="T16" fmla="*/ 44 w 155"/>
              <a:gd name="T17" fmla="*/ 115 h 160"/>
              <a:gd name="T18" fmla="*/ 57 w 155"/>
              <a:gd name="T19" fmla="*/ 114 h 160"/>
              <a:gd name="T20" fmla="*/ 22 w 155"/>
              <a:gd name="T21" fmla="*/ 42 h 160"/>
              <a:gd name="T22" fmla="*/ 23 w 155"/>
              <a:gd name="T23" fmla="*/ 47 h 160"/>
              <a:gd name="T24" fmla="*/ 7 w 155"/>
              <a:gd name="T25" fmla="*/ 15 h 160"/>
              <a:gd name="T26" fmla="*/ 26 w 155"/>
              <a:gd name="T27" fmla="*/ 29 h 160"/>
              <a:gd name="T28" fmla="*/ 119 w 155"/>
              <a:gd name="T29" fmla="*/ 92 h 160"/>
              <a:gd name="T30" fmla="*/ 122 w 155"/>
              <a:gd name="T31" fmla="*/ 80 h 160"/>
              <a:gd name="T32" fmla="*/ 99 w 155"/>
              <a:gd name="T33" fmla="*/ 92 h 160"/>
              <a:gd name="T34" fmla="*/ 96 w 155"/>
              <a:gd name="T35" fmla="*/ 77 h 160"/>
              <a:gd name="T36" fmla="*/ 82 w 155"/>
              <a:gd name="T37" fmla="*/ 83 h 160"/>
              <a:gd name="T38" fmla="*/ 81 w 155"/>
              <a:gd name="T39" fmla="*/ 59 h 160"/>
              <a:gd name="T40" fmla="*/ 69 w 155"/>
              <a:gd name="T41" fmla="*/ 52 h 160"/>
              <a:gd name="T42" fmla="*/ 72 w 155"/>
              <a:gd name="T43" fmla="*/ 31 h 160"/>
              <a:gd name="T44" fmla="*/ 86 w 155"/>
              <a:gd name="T45" fmla="*/ 28 h 160"/>
              <a:gd name="T46" fmla="*/ 81 w 155"/>
              <a:gd name="T47" fmla="*/ 14 h 160"/>
              <a:gd name="T48" fmla="*/ 53 w 155"/>
              <a:gd name="T49" fmla="*/ 105 h 160"/>
              <a:gd name="T50" fmla="*/ 69 w 155"/>
              <a:gd name="T51" fmla="*/ 137 h 160"/>
              <a:gd name="T52" fmla="*/ 98 w 155"/>
              <a:gd name="T53" fmla="*/ 118 h 160"/>
              <a:gd name="T54" fmla="*/ 116 w 155"/>
              <a:gd name="T55" fmla="*/ 95 h 160"/>
              <a:gd name="T56" fmla="*/ 76 w 155"/>
              <a:gd name="T57" fmla="*/ 120 h 160"/>
              <a:gd name="T58" fmla="*/ 76 w 155"/>
              <a:gd name="T59" fmla="*/ 116 h 160"/>
              <a:gd name="T60" fmla="*/ 59 w 155"/>
              <a:gd name="T61" fmla="*/ 31 h 160"/>
              <a:gd name="T62" fmla="*/ 68 w 155"/>
              <a:gd name="T63" fmla="*/ 94 h 160"/>
              <a:gd name="T64" fmla="*/ 69 w 155"/>
              <a:gd name="T65" fmla="*/ 154 h 160"/>
              <a:gd name="T66" fmla="*/ 90 w 155"/>
              <a:gd name="T67" fmla="*/ 154 h 160"/>
              <a:gd name="T68" fmla="*/ 69 w 155"/>
              <a:gd name="T69" fmla="*/ 154 h 160"/>
              <a:gd name="T70" fmla="*/ 90 w 155"/>
              <a:gd name="T71" fmla="*/ 140 h 160"/>
              <a:gd name="T72" fmla="*/ 147 w 155"/>
              <a:gd name="T73" fmla="*/ 47 h 160"/>
              <a:gd name="T74" fmla="*/ 150 w 155"/>
              <a:gd name="T75" fmla="*/ 28 h 160"/>
              <a:gd name="T76" fmla="*/ 126 w 155"/>
              <a:gd name="T77" fmla="*/ 21 h 160"/>
              <a:gd name="T78" fmla="*/ 114 w 155"/>
              <a:gd name="T79" fmla="*/ 7 h 160"/>
              <a:gd name="T80" fmla="*/ 98 w 155"/>
              <a:gd name="T81" fmla="*/ 18 h 160"/>
              <a:gd name="T82" fmla="*/ 90 w 155"/>
              <a:gd name="T83" fmla="*/ 25 h 160"/>
              <a:gd name="T84" fmla="*/ 74 w 155"/>
              <a:gd name="T85" fmla="*/ 36 h 160"/>
              <a:gd name="T86" fmla="*/ 87 w 155"/>
              <a:gd name="T87" fmla="*/ 58 h 160"/>
              <a:gd name="T88" fmla="*/ 85 w 155"/>
              <a:gd name="T89" fmla="*/ 76 h 160"/>
              <a:gd name="T90" fmla="*/ 104 w 155"/>
              <a:gd name="T91" fmla="*/ 80 h 160"/>
              <a:gd name="T92" fmla="*/ 115 w 155"/>
              <a:gd name="T93" fmla="*/ 81 h 160"/>
              <a:gd name="T94" fmla="*/ 135 w 155"/>
              <a:gd name="T95" fmla="*/ 84 h 160"/>
              <a:gd name="T96" fmla="*/ 140 w 155"/>
              <a:gd name="T97" fmla="*/ 59 h 160"/>
              <a:gd name="T98" fmla="*/ 155 w 155"/>
              <a:gd name="T99" fmla="*/ 48 h 160"/>
              <a:gd name="T100" fmla="*/ 98 w 155"/>
              <a:gd name="T101" fmla="*/ 48 h 160"/>
              <a:gd name="T102" fmla="*/ 114 w 155"/>
              <a:gd name="T103" fmla="*/ 64 h 160"/>
              <a:gd name="T104" fmla="*/ 151 w 155"/>
              <a:gd name="T105" fmla="*/ 102 h 160"/>
              <a:gd name="T106" fmla="*/ 127 w 155"/>
              <a:gd name="T107" fmla="*/ 120 h 160"/>
              <a:gd name="T108" fmla="*/ 131 w 155"/>
              <a:gd name="T109" fmla="*/ 117 h 160"/>
              <a:gd name="T110" fmla="*/ 120 w 155"/>
              <a:gd name="T111" fmla="*/ 143 h 160"/>
              <a:gd name="T112" fmla="*/ 115 w 155"/>
              <a:gd name="T113" fmla="*/ 143 h 160"/>
              <a:gd name="T114" fmla="*/ 27 w 155"/>
              <a:gd name="T115" fmla="*/ 1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55" h="160">
                <a:moveTo>
                  <a:pt x="48" y="103"/>
                </a:moveTo>
                <a:cubicBezTo>
                  <a:pt x="43" y="111"/>
                  <a:pt x="33" y="115"/>
                  <a:pt x="25" y="110"/>
                </a:cubicBezTo>
                <a:cubicBezTo>
                  <a:pt x="19" y="108"/>
                  <a:pt x="16" y="102"/>
                  <a:pt x="16" y="96"/>
                </a:cubicBezTo>
                <a:cubicBezTo>
                  <a:pt x="16" y="89"/>
                  <a:pt x="22" y="81"/>
                  <a:pt x="30" y="80"/>
                </a:cubicBezTo>
                <a:cubicBezTo>
                  <a:pt x="29" y="78"/>
                  <a:pt x="29" y="74"/>
                  <a:pt x="28" y="70"/>
                </a:cubicBezTo>
                <a:cubicBezTo>
                  <a:pt x="28" y="73"/>
                  <a:pt x="28" y="73"/>
                  <a:pt x="28" y="73"/>
                </a:cubicBezTo>
                <a:cubicBezTo>
                  <a:pt x="27" y="76"/>
                  <a:pt x="24" y="78"/>
                  <a:pt x="22" y="78"/>
                </a:cubicBezTo>
                <a:cubicBezTo>
                  <a:pt x="20" y="78"/>
                  <a:pt x="20" y="76"/>
                  <a:pt x="19" y="76"/>
                </a:cubicBezTo>
                <a:cubicBezTo>
                  <a:pt x="13" y="73"/>
                  <a:pt x="13" y="73"/>
                  <a:pt x="13" y="73"/>
                </a:cubicBezTo>
                <a:cubicBezTo>
                  <a:pt x="8" y="78"/>
                  <a:pt x="8" y="78"/>
                  <a:pt x="8" y="78"/>
                </a:cubicBezTo>
                <a:cubicBezTo>
                  <a:pt x="13" y="84"/>
                  <a:pt x="13" y="84"/>
                  <a:pt x="13" y="84"/>
                </a:cubicBezTo>
                <a:cubicBezTo>
                  <a:pt x="14" y="86"/>
                  <a:pt x="13" y="89"/>
                  <a:pt x="11" y="91"/>
                </a:cubicBezTo>
                <a:cubicBezTo>
                  <a:pt x="11" y="91"/>
                  <a:pt x="9" y="91"/>
                  <a:pt x="9" y="92"/>
                </a:cubicBezTo>
                <a:cubicBezTo>
                  <a:pt x="2" y="93"/>
                  <a:pt x="2" y="93"/>
                  <a:pt x="2" y="93"/>
                </a:cubicBezTo>
                <a:cubicBezTo>
                  <a:pt x="2" y="99"/>
                  <a:pt x="2" y="99"/>
                  <a:pt x="2" y="99"/>
                </a:cubicBezTo>
                <a:cubicBezTo>
                  <a:pt x="9" y="101"/>
                  <a:pt x="9" y="101"/>
                  <a:pt x="9" y="101"/>
                </a:cubicBezTo>
                <a:cubicBezTo>
                  <a:pt x="12" y="102"/>
                  <a:pt x="14" y="104"/>
                  <a:pt x="13" y="107"/>
                </a:cubicBezTo>
                <a:cubicBezTo>
                  <a:pt x="13" y="108"/>
                  <a:pt x="13" y="109"/>
                  <a:pt x="13" y="109"/>
                </a:cubicBezTo>
                <a:cubicBezTo>
                  <a:pt x="8" y="115"/>
                  <a:pt x="8" y="115"/>
                  <a:pt x="8" y="115"/>
                </a:cubicBezTo>
                <a:cubicBezTo>
                  <a:pt x="13" y="120"/>
                  <a:pt x="13" y="120"/>
                  <a:pt x="13" y="120"/>
                </a:cubicBezTo>
                <a:cubicBezTo>
                  <a:pt x="19" y="116"/>
                  <a:pt x="19" y="116"/>
                  <a:pt x="19" y="116"/>
                </a:cubicBezTo>
                <a:cubicBezTo>
                  <a:pt x="22" y="114"/>
                  <a:pt x="25" y="115"/>
                  <a:pt x="27" y="117"/>
                </a:cubicBezTo>
                <a:cubicBezTo>
                  <a:pt x="28" y="117"/>
                  <a:pt x="28" y="119"/>
                  <a:pt x="28" y="119"/>
                </a:cubicBezTo>
                <a:cubicBezTo>
                  <a:pt x="29" y="126"/>
                  <a:pt x="29" y="126"/>
                  <a:pt x="29" y="126"/>
                </a:cubicBezTo>
                <a:cubicBezTo>
                  <a:pt x="35" y="126"/>
                  <a:pt x="35" y="126"/>
                  <a:pt x="35" y="126"/>
                </a:cubicBezTo>
                <a:cubicBezTo>
                  <a:pt x="38" y="119"/>
                  <a:pt x="38" y="119"/>
                  <a:pt x="38" y="119"/>
                </a:cubicBezTo>
                <a:cubicBezTo>
                  <a:pt x="38" y="116"/>
                  <a:pt x="41" y="114"/>
                  <a:pt x="44" y="115"/>
                </a:cubicBezTo>
                <a:cubicBezTo>
                  <a:pt x="45" y="115"/>
                  <a:pt x="45" y="115"/>
                  <a:pt x="46" y="116"/>
                </a:cubicBezTo>
                <a:cubicBezTo>
                  <a:pt x="51" y="120"/>
                  <a:pt x="51" y="120"/>
                  <a:pt x="51" y="120"/>
                </a:cubicBezTo>
                <a:cubicBezTo>
                  <a:pt x="57" y="114"/>
                  <a:pt x="57" y="114"/>
                  <a:pt x="57" y="114"/>
                </a:cubicBezTo>
                <a:cubicBezTo>
                  <a:pt x="56" y="111"/>
                  <a:pt x="55" y="109"/>
                  <a:pt x="52" y="107"/>
                </a:cubicBezTo>
                <a:cubicBezTo>
                  <a:pt x="50" y="105"/>
                  <a:pt x="49" y="104"/>
                  <a:pt x="48" y="103"/>
                </a:cubicBezTo>
                <a:close/>
                <a:moveTo>
                  <a:pt x="22" y="42"/>
                </a:moveTo>
                <a:cubicBezTo>
                  <a:pt x="0" y="47"/>
                  <a:pt x="0" y="47"/>
                  <a:pt x="0" y="47"/>
                </a:cubicBezTo>
                <a:cubicBezTo>
                  <a:pt x="1" y="52"/>
                  <a:pt x="1" y="52"/>
                  <a:pt x="1" y="52"/>
                </a:cubicBezTo>
                <a:cubicBezTo>
                  <a:pt x="23" y="47"/>
                  <a:pt x="23" y="47"/>
                  <a:pt x="23" y="47"/>
                </a:cubicBezTo>
                <a:lnTo>
                  <a:pt x="22" y="42"/>
                </a:lnTo>
                <a:close/>
                <a:moveTo>
                  <a:pt x="26" y="29"/>
                </a:moveTo>
                <a:cubicBezTo>
                  <a:pt x="7" y="15"/>
                  <a:pt x="7" y="15"/>
                  <a:pt x="7" y="15"/>
                </a:cubicBezTo>
                <a:cubicBezTo>
                  <a:pt x="5" y="19"/>
                  <a:pt x="5" y="19"/>
                  <a:pt x="5" y="19"/>
                </a:cubicBezTo>
                <a:cubicBezTo>
                  <a:pt x="23" y="33"/>
                  <a:pt x="23" y="33"/>
                  <a:pt x="23" y="33"/>
                </a:cubicBezTo>
                <a:lnTo>
                  <a:pt x="26" y="29"/>
                </a:lnTo>
                <a:close/>
                <a:moveTo>
                  <a:pt x="122" y="80"/>
                </a:moveTo>
                <a:cubicBezTo>
                  <a:pt x="121" y="81"/>
                  <a:pt x="121" y="81"/>
                  <a:pt x="121" y="82"/>
                </a:cubicBezTo>
                <a:cubicBezTo>
                  <a:pt x="119" y="92"/>
                  <a:pt x="119" y="92"/>
                  <a:pt x="119" y="92"/>
                </a:cubicBezTo>
                <a:cubicBezTo>
                  <a:pt x="119" y="93"/>
                  <a:pt x="119" y="93"/>
                  <a:pt x="119" y="93"/>
                </a:cubicBezTo>
                <a:cubicBezTo>
                  <a:pt x="122" y="90"/>
                  <a:pt x="125" y="85"/>
                  <a:pt x="126" y="81"/>
                </a:cubicBezTo>
                <a:cubicBezTo>
                  <a:pt x="125" y="80"/>
                  <a:pt x="123" y="79"/>
                  <a:pt x="122" y="80"/>
                </a:cubicBezTo>
                <a:close/>
                <a:moveTo>
                  <a:pt x="116" y="95"/>
                </a:moveTo>
                <a:cubicBezTo>
                  <a:pt x="115" y="95"/>
                  <a:pt x="115" y="95"/>
                  <a:pt x="115" y="95"/>
                </a:cubicBezTo>
                <a:cubicBezTo>
                  <a:pt x="99" y="92"/>
                  <a:pt x="99" y="92"/>
                  <a:pt x="99" y="92"/>
                </a:cubicBezTo>
                <a:cubicBezTo>
                  <a:pt x="98" y="92"/>
                  <a:pt x="97" y="91"/>
                  <a:pt x="97" y="90"/>
                </a:cubicBezTo>
                <a:cubicBezTo>
                  <a:pt x="98" y="79"/>
                  <a:pt x="98" y="79"/>
                  <a:pt x="98" y="79"/>
                </a:cubicBezTo>
                <a:cubicBezTo>
                  <a:pt x="98" y="78"/>
                  <a:pt x="98" y="77"/>
                  <a:pt x="96" y="77"/>
                </a:cubicBezTo>
                <a:cubicBezTo>
                  <a:pt x="96" y="75"/>
                  <a:pt x="94" y="77"/>
                  <a:pt x="94" y="77"/>
                </a:cubicBezTo>
                <a:cubicBezTo>
                  <a:pt x="86" y="83"/>
                  <a:pt x="86" y="83"/>
                  <a:pt x="86" y="83"/>
                </a:cubicBezTo>
                <a:cubicBezTo>
                  <a:pt x="85" y="84"/>
                  <a:pt x="82" y="84"/>
                  <a:pt x="82" y="83"/>
                </a:cubicBezTo>
                <a:cubicBezTo>
                  <a:pt x="72" y="69"/>
                  <a:pt x="72" y="69"/>
                  <a:pt x="72" y="69"/>
                </a:cubicBezTo>
                <a:cubicBezTo>
                  <a:pt x="71" y="68"/>
                  <a:pt x="71" y="67"/>
                  <a:pt x="72" y="66"/>
                </a:cubicBezTo>
                <a:cubicBezTo>
                  <a:pt x="81" y="59"/>
                  <a:pt x="81" y="59"/>
                  <a:pt x="81" y="59"/>
                </a:cubicBezTo>
                <a:cubicBezTo>
                  <a:pt x="82" y="58"/>
                  <a:pt x="82" y="57"/>
                  <a:pt x="81" y="56"/>
                </a:cubicBezTo>
                <a:cubicBezTo>
                  <a:pt x="81" y="55"/>
                  <a:pt x="81" y="55"/>
                  <a:pt x="80" y="55"/>
                </a:cubicBezTo>
                <a:cubicBezTo>
                  <a:pt x="69" y="52"/>
                  <a:pt x="69" y="52"/>
                  <a:pt x="69" y="52"/>
                </a:cubicBezTo>
                <a:cubicBezTo>
                  <a:pt x="68" y="52"/>
                  <a:pt x="66" y="51"/>
                  <a:pt x="66" y="50"/>
                </a:cubicBezTo>
                <a:cubicBezTo>
                  <a:pt x="69" y="34"/>
                  <a:pt x="69" y="34"/>
                  <a:pt x="69" y="34"/>
                </a:cubicBezTo>
                <a:cubicBezTo>
                  <a:pt x="69" y="31"/>
                  <a:pt x="71" y="30"/>
                  <a:pt x="72" y="31"/>
                </a:cubicBezTo>
                <a:cubicBezTo>
                  <a:pt x="83" y="33"/>
                  <a:pt x="83" y="33"/>
                  <a:pt x="83" y="33"/>
                </a:cubicBezTo>
                <a:cubicBezTo>
                  <a:pt x="83" y="33"/>
                  <a:pt x="85" y="33"/>
                  <a:pt x="86" y="31"/>
                </a:cubicBezTo>
                <a:cubicBezTo>
                  <a:pt x="86" y="28"/>
                  <a:pt x="86" y="28"/>
                  <a:pt x="86" y="28"/>
                </a:cubicBezTo>
                <a:cubicBezTo>
                  <a:pt x="79" y="19"/>
                  <a:pt x="79" y="19"/>
                  <a:pt x="79" y="19"/>
                </a:cubicBezTo>
                <a:cubicBezTo>
                  <a:pt x="79" y="18"/>
                  <a:pt x="79" y="17"/>
                  <a:pt x="80" y="16"/>
                </a:cubicBezTo>
                <a:cubicBezTo>
                  <a:pt x="81" y="14"/>
                  <a:pt x="81" y="14"/>
                  <a:pt x="81" y="14"/>
                </a:cubicBezTo>
                <a:cubicBezTo>
                  <a:pt x="74" y="14"/>
                  <a:pt x="74" y="14"/>
                  <a:pt x="74" y="14"/>
                </a:cubicBezTo>
                <a:cubicBezTo>
                  <a:pt x="47" y="18"/>
                  <a:pt x="27" y="42"/>
                  <a:pt x="30" y="69"/>
                </a:cubicBezTo>
                <a:cubicBezTo>
                  <a:pt x="32" y="84"/>
                  <a:pt x="41" y="97"/>
                  <a:pt x="53" y="105"/>
                </a:cubicBezTo>
                <a:cubicBezTo>
                  <a:pt x="57" y="108"/>
                  <a:pt x="60" y="113"/>
                  <a:pt x="60" y="118"/>
                </a:cubicBezTo>
                <a:cubicBezTo>
                  <a:pt x="60" y="129"/>
                  <a:pt x="60" y="129"/>
                  <a:pt x="60" y="129"/>
                </a:cubicBezTo>
                <a:cubicBezTo>
                  <a:pt x="60" y="134"/>
                  <a:pt x="64" y="137"/>
                  <a:pt x="69" y="137"/>
                </a:cubicBezTo>
                <a:cubicBezTo>
                  <a:pt x="90" y="137"/>
                  <a:pt x="90" y="137"/>
                  <a:pt x="90" y="137"/>
                </a:cubicBezTo>
                <a:cubicBezTo>
                  <a:pt x="94" y="137"/>
                  <a:pt x="98" y="134"/>
                  <a:pt x="98" y="129"/>
                </a:cubicBezTo>
                <a:cubicBezTo>
                  <a:pt x="98" y="118"/>
                  <a:pt x="98" y="118"/>
                  <a:pt x="98" y="118"/>
                </a:cubicBezTo>
                <a:cubicBezTo>
                  <a:pt x="98" y="113"/>
                  <a:pt x="102" y="108"/>
                  <a:pt x="105" y="105"/>
                </a:cubicBezTo>
                <a:cubicBezTo>
                  <a:pt x="110" y="102"/>
                  <a:pt x="114" y="98"/>
                  <a:pt x="118" y="95"/>
                </a:cubicBezTo>
                <a:cubicBezTo>
                  <a:pt x="116" y="95"/>
                  <a:pt x="116" y="95"/>
                  <a:pt x="116" y="95"/>
                </a:cubicBezTo>
                <a:close/>
                <a:moveTo>
                  <a:pt x="82" y="129"/>
                </a:moveTo>
                <a:cubicBezTo>
                  <a:pt x="76" y="129"/>
                  <a:pt x="76" y="129"/>
                  <a:pt x="76" y="129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82" y="120"/>
                  <a:pt x="82" y="120"/>
                  <a:pt x="82" y="120"/>
                </a:cubicBezTo>
                <a:lnTo>
                  <a:pt x="82" y="129"/>
                </a:lnTo>
                <a:close/>
                <a:moveTo>
                  <a:pt x="76" y="116"/>
                </a:moveTo>
                <a:cubicBezTo>
                  <a:pt x="76" y="108"/>
                  <a:pt x="72" y="102"/>
                  <a:pt x="65" y="100"/>
                </a:cubicBezTo>
                <a:cubicBezTo>
                  <a:pt x="46" y="91"/>
                  <a:pt x="36" y="69"/>
                  <a:pt x="43" y="50"/>
                </a:cubicBezTo>
                <a:cubicBezTo>
                  <a:pt x="47" y="42"/>
                  <a:pt x="52" y="35"/>
                  <a:pt x="59" y="31"/>
                </a:cubicBezTo>
                <a:cubicBezTo>
                  <a:pt x="61" y="36"/>
                  <a:pt x="61" y="36"/>
                  <a:pt x="61" y="36"/>
                </a:cubicBezTo>
                <a:cubicBezTo>
                  <a:pt x="47" y="46"/>
                  <a:pt x="42" y="66"/>
                  <a:pt x="52" y="81"/>
                </a:cubicBezTo>
                <a:cubicBezTo>
                  <a:pt x="55" y="88"/>
                  <a:pt x="60" y="91"/>
                  <a:pt x="68" y="94"/>
                </a:cubicBezTo>
                <a:cubicBezTo>
                  <a:pt x="76" y="97"/>
                  <a:pt x="82" y="106"/>
                  <a:pt x="82" y="116"/>
                </a:cubicBezTo>
                <a:lnTo>
                  <a:pt x="76" y="116"/>
                </a:lnTo>
                <a:close/>
                <a:moveTo>
                  <a:pt x="69" y="154"/>
                </a:moveTo>
                <a:cubicBezTo>
                  <a:pt x="69" y="157"/>
                  <a:pt x="72" y="160"/>
                  <a:pt x="74" y="160"/>
                </a:cubicBezTo>
                <a:cubicBezTo>
                  <a:pt x="85" y="160"/>
                  <a:pt x="85" y="160"/>
                  <a:pt x="85" y="160"/>
                </a:cubicBezTo>
                <a:cubicBezTo>
                  <a:pt x="88" y="160"/>
                  <a:pt x="90" y="157"/>
                  <a:pt x="90" y="154"/>
                </a:cubicBezTo>
                <a:cubicBezTo>
                  <a:pt x="90" y="151"/>
                  <a:pt x="90" y="151"/>
                  <a:pt x="90" y="151"/>
                </a:cubicBezTo>
                <a:cubicBezTo>
                  <a:pt x="69" y="151"/>
                  <a:pt x="69" y="151"/>
                  <a:pt x="69" y="151"/>
                </a:cubicBezTo>
                <a:cubicBezTo>
                  <a:pt x="69" y="154"/>
                  <a:pt x="69" y="154"/>
                  <a:pt x="69" y="154"/>
                </a:cubicBezTo>
                <a:close/>
                <a:moveTo>
                  <a:pt x="69" y="147"/>
                </a:moveTo>
                <a:cubicBezTo>
                  <a:pt x="90" y="147"/>
                  <a:pt x="90" y="147"/>
                  <a:pt x="90" y="147"/>
                </a:cubicBezTo>
                <a:cubicBezTo>
                  <a:pt x="90" y="140"/>
                  <a:pt x="90" y="140"/>
                  <a:pt x="90" y="140"/>
                </a:cubicBezTo>
                <a:cubicBezTo>
                  <a:pt x="69" y="140"/>
                  <a:pt x="69" y="140"/>
                  <a:pt x="69" y="140"/>
                </a:cubicBezTo>
                <a:lnTo>
                  <a:pt x="69" y="147"/>
                </a:lnTo>
                <a:close/>
                <a:moveTo>
                  <a:pt x="147" y="47"/>
                </a:moveTo>
                <a:cubicBezTo>
                  <a:pt x="143" y="46"/>
                  <a:pt x="140" y="42"/>
                  <a:pt x="141" y="37"/>
                </a:cubicBezTo>
                <a:cubicBezTo>
                  <a:pt x="141" y="36"/>
                  <a:pt x="142" y="34"/>
                  <a:pt x="143" y="32"/>
                </a:cubicBezTo>
                <a:cubicBezTo>
                  <a:pt x="150" y="28"/>
                  <a:pt x="150" y="28"/>
                  <a:pt x="150" y="28"/>
                </a:cubicBezTo>
                <a:cubicBezTo>
                  <a:pt x="143" y="19"/>
                  <a:pt x="143" y="19"/>
                  <a:pt x="143" y="19"/>
                </a:cubicBezTo>
                <a:cubicBezTo>
                  <a:pt x="137" y="24"/>
                  <a:pt x="137" y="24"/>
                  <a:pt x="137" y="24"/>
                </a:cubicBezTo>
                <a:cubicBezTo>
                  <a:pt x="133" y="26"/>
                  <a:pt x="129" y="25"/>
                  <a:pt x="126" y="21"/>
                </a:cubicBezTo>
                <a:cubicBezTo>
                  <a:pt x="124" y="20"/>
                  <a:pt x="124" y="18"/>
                  <a:pt x="124" y="15"/>
                </a:cubicBezTo>
                <a:cubicBezTo>
                  <a:pt x="125" y="8"/>
                  <a:pt x="125" y="8"/>
                  <a:pt x="125" y="8"/>
                </a:cubicBezTo>
                <a:cubicBezTo>
                  <a:pt x="114" y="7"/>
                  <a:pt x="114" y="7"/>
                  <a:pt x="114" y="7"/>
                </a:cubicBezTo>
                <a:cubicBezTo>
                  <a:pt x="113" y="14"/>
                  <a:pt x="113" y="14"/>
                  <a:pt x="113" y="14"/>
                </a:cubicBezTo>
                <a:cubicBezTo>
                  <a:pt x="113" y="19"/>
                  <a:pt x="108" y="21"/>
                  <a:pt x="104" y="21"/>
                </a:cubicBezTo>
                <a:cubicBezTo>
                  <a:pt x="102" y="21"/>
                  <a:pt x="99" y="20"/>
                  <a:pt x="98" y="18"/>
                </a:cubicBezTo>
                <a:cubicBezTo>
                  <a:pt x="93" y="12"/>
                  <a:pt x="93" y="12"/>
                  <a:pt x="93" y="12"/>
                </a:cubicBezTo>
                <a:cubicBezTo>
                  <a:pt x="85" y="18"/>
                  <a:pt x="85" y="18"/>
                  <a:pt x="85" y="18"/>
                </a:cubicBezTo>
                <a:cubicBezTo>
                  <a:pt x="90" y="25"/>
                  <a:pt x="90" y="25"/>
                  <a:pt x="90" y="25"/>
                </a:cubicBezTo>
                <a:cubicBezTo>
                  <a:pt x="92" y="29"/>
                  <a:pt x="92" y="34"/>
                  <a:pt x="88" y="36"/>
                </a:cubicBezTo>
                <a:cubicBezTo>
                  <a:pt x="86" y="37"/>
                  <a:pt x="85" y="39"/>
                  <a:pt x="82" y="37"/>
                </a:cubicBezTo>
                <a:cubicBezTo>
                  <a:pt x="74" y="36"/>
                  <a:pt x="74" y="36"/>
                  <a:pt x="74" y="36"/>
                </a:cubicBezTo>
                <a:cubicBezTo>
                  <a:pt x="72" y="47"/>
                  <a:pt x="72" y="47"/>
                  <a:pt x="72" y="47"/>
                </a:cubicBezTo>
                <a:cubicBezTo>
                  <a:pt x="81" y="48"/>
                  <a:pt x="81" y="48"/>
                  <a:pt x="81" y="48"/>
                </a:cubicBezTo>
                <a:cubicBezTo>
                  <a:pt x="85" y="49"/>
                  <a:pt x="88" y="53"/>
                  <a:pt x="87" y="58"/>
                </a:cubicBezTo>
                <a:cubicBezTo>
                  <a:pt x="87" y="60"/>
                  <a:pt x="86" y="62"/>
                  <a:pt x="85" y="63"/>
                </a:cubicBezTo>
                <a:cubicBezTo>
                  <a:pt x="77" y="68"/>
                  <a:pt x="77" y="68"/>
                  <a:pt x="77" y="68"/>
                </a:cubicBezTo>
                <a:cubicBezTo>
                  <a:pt x="85" y="76"/>
                  <a:pt x="85" y="76"/>
                  <a:pt x="85" y="76"/>
                </a:cubicBezTo>
                <a:cubicBezTo>
                  <a:pt x="91" y="71"/>
                  <a:pt x="91" y="71"/>
                  <a:pt x="91" y="71"/>
                </a:cubicBezTo>
                <a:cubicBezTo>
                  <a:pt x="94" y="69"/>
                  <a:pt x="99" y="70"/>
                  <a:pt x="102" y="74"/>
                </a:cubicBezTo>
                <a:cubicBezTo>
                  <a:pt x="104" y="75"/>
                  <a:pt x="104" y="78"/>
                  <a:pt x="104" y="80"/>
                </a:cubicBezTo>
                <a:cubicBezTo>
                  <a:pt x="103" y="87"/>
                  <a:pt x="103" y="87"/>
                  <a:pt x="103" y="87"/>
                </a:cubicBezTo>
                <a:cubicBezTo>
                  <a:pt x="114" y="90"/>
                  <a:pt x="114" y="90"/>
                  <a:pt x="114" y="90"/>
                </a:cubicBezTo>
                <a:cubicBezTo>
                  <a:pt x="115" y="81"/>
                  <a:pt x="115" y="81"/>
                  <a:pt x="115" y="81"/>
                </a:cubicBezTo>
                <a:cubicBezTo>
                  <a:pt x="115" y="76"/>
                  <a:pt x="120" y="74"/>
                  <a:pt x="124" y="74"/>
                </a:cubicBezTo>
                <a:cubicBezTo>
                  <a:pt x="126" y="75"/>
                  <a:pt x="129" y="76"/>
                  <a:pt x="130" y="78"/>
                </a:cubicBezTo>
                <a:cubicBezTo>
                  <a:pt x="135" y="84"/>
                  <a:pt x="135" y="84"/>
                  <a:pt x="135" y="84"/>
                </a:cubicBezTo>
                <a:cubicBezTo>
                  <a:pt x="143" y="78"/>
                  <a:pt x="143" y="78"/>
                  <a:pt x="143" y="78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6" y="68"/>
                  <a:pt x="136" y="62"/>
                  <a:pt x="140" y="59"/>
                </a:cubicBezTo>
                <a:cubicBezTo>
                  <a:pt x="142" y="58"/>
                  <a:pt x="143" y="58"/>
                  <a:pt x="146" y="58"/>
                </a:cubicBezTo>
                <a:cubicBezTo>
                  <a:pt x="154" y="59"/>
                  <a:pt x="154" y="59"/>
                  <a:pt x="154" y="59"/>
                </a:cubicBezTo>
                <a:cubicBezTo>
                  <a:pt x="155" y="48"/>
                  <a:pt x="155" y="48"/>
                  <a:pt x="155" y="48"/>
                </a:cubicBezTo>
                <a:lnTo>
                  <a:pt x="147" y="47"/>
                </a:lnTo>
                <a:close/>
                <a:moveTo>
                  <a:pt x="114" y="64"/>
                </a:moveTo>
                <a:cubicBezTo>
                  <a:pt x="105" y="64"/>
                  <a:pt x="98" y="57"/>
                  <a:pt x="98" y="48"/>
                </a:cubicBezTo>
                <a:cubicBezTo>
                  <a:pt x="98" y="39"/>
                  <a:pt x="105" y="31"/>
                  <a:pt x="114" y="31"/>
                </a:cubicBezTo>
                <a:cubicBezTo>
                  <a:pt x="122" y="31"/>
                  <a:pt x="130" y="39"/>
                  <a:pt x="130" y="48"/>
                </a:cubicBezTo>
                <a:cubicBezTo>
                  <a:pt x="130" y="57"/>
                  <a:pt x="122" y="64"/>
                  <a:pt x="114" y="64"/>
                </a:cubicBezTo>
                <a:close/>
                <a:moveTo>
                  <a:pt x="132" y="106"/>
                </a:moveTo>
                <a:cubicBezTo>
                  <a:pt x="151" y="106"/>
                  <a:pt x="151" y="106"/>
                  <a:pt x="151" y="106"/>
                </a:cubicBezTo>
                <a:cubicBezTo>
                  <a:pt x="151" y="102"/>
                  <a:pt x="151" y="102"/>
                  <a:pt x="151" y="102"/>
                </a:cubicBezTo>
                <a:cubicBezTo>
                  <a:pt x="132" y="102"/>
                  <a:pt x="132" y="102"/>
                  <a:pt x="132" y="102"/>
                </a:cubicBezTo>
                <a:lnTo>
                  <a:pt x="132" y="106"/>
                </a:lnTo>
                <a:close/>
                <a:moveTo>
                  <a:pt x="127" y="120"/>
                </a:moveTo>
                <a:cubicBezTo>
                  <a:pt x="144" y="134"/>
                  <a:pt x="144" y="134"/>
                  <a:pt x="144" y="134"/>
                </a:cubicBezTo>
                <a:cubicBezTo>
                  <a:pt x="147" y="130"/>
                  <a:pt x="147" y="130"/>
                  <a:pt x="147" y="130"/>
                </a:cubicBezTo>
                <a:cubicBezTo>
                  <a:pt x="131" y="117"/>
                  <a:pt x="131" y="117"/>
                  <a:pt x="131" y="117"/>
                </a:cubicBezTo>
                <a:lnTo>
                  <a:pt x="127" y="120"/>
                </a:lnTo>
                <a:close/>
                <a:moveTo>
                  <a:pt x="115" y="143"/>
                </a:moveTo>
                <a:cubicBezTo>
                  <a:pt x="120" y="143"/>
                  <a:pt x="120" y="143"/>
                  <a:pt x="120" y="143"/>
                </a:cubicBezTo>
                <a:cubicBezTo>
                  <a:pt x="120" y="124"/>
                  <a:pt x="120" y="124"/>
                  <a:pt x="120" y="124"/>
                </a:cubicBezTo>
                <a:cubicBezTo>
                  <a:pt x="115" y="124"/>
                  <a:pt x="115" y="124"/>
                  <a:pt x="115" y="124"/>
                </a:cubicBezTo>
                <a:lnTo>
                  <a:pt x="115" y="143"/>
                </a:lnTo>
                <a:close/>
                <a:moveTo>
                  <a:pt x="39" y="21"/>
                </a:moveTo>
                <a:cubicBezTo>
                  <a:pt x="32" y="0"/>
                  <a:pt x="32" y="0"/>
                  <a:pt x="32" y="0"/>
                </a:cubicBezTo>
                <a:cubicBezTo>
                  <a:pt x="27" y="1"/>
                  <a:pt x="27" y="1"/>
                  <a:pt x="27" y="1"/>
                </a:cubicBezTo>
                <a:cubicBezTo>
                  <a:pt x="32" y="23"/>
                  <a:pt x="32" y="23"/>
                  <a:pt x="32" y="23"/>
                </a:cubicBezTo>
                <a:lnTo>
                  <a:pt x="39" y="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32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2A39522-8EC0-66B9-D96D-E72792312BF8}"/>
              </a:ext>
            </a:extLst>
          </p:cNvPr>
          <p:cNvCxnSpPr>
            <a:cxnSpLocks/>
          </p:cNvCxnSpPr>
          <p:nvPr/>
        </p:nvCxnSpPr>
        <p:spPr>
          <a:xfrm>
            <a:off x="8102600" y="4129235"/>
            <a:ext cx="800100" cy="0"/>
          </a:xfrm>
          <a:prstGeom prst="line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58EDDE-F335-DDC0-AC21-158E14F5975A}"/>
              </a:ext>
            </a:extLst>
          </p:cNvPr>
          <p:cNvCxnSpPr>
            <a:cxnSpLocks/>
          </p:cNvCxnSpPr>
          <p:nvPr/>
        </p:nvCxnSpPr>
        <p:spPr>
          <a:xfrm>
            <a:off x="8102600" y="1652735"/>
            <a:ext cx="800100" cy="0"/>
          </a:xfrm>
          <a:prstGeom prst="line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65C78BA-EE1B-132B-310A-3972704949B2}"/>
              </a:ext>
            </a:extLst>
          </p:cNvPr>
          <p:cNvSpPr txBox="1"/>
          <p:nvPr/>
        </p:nvSpPr>
        <p:spPr>
          <a:xfrm>
            <a:off x="364012" y="506062"/>
            <a:ext cx="6783035" cy="15081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05. Akty prawa UE</a:t>
            </a:r>
            <a:r>
              <a:rPr lang="en-GB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 </a:t>
            </a:r>
            <a:br>
              <a:rPr lang="pl-PL" sz="48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pl-PL" sz="44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wybrane Rozporządzenia</a:t>
            </a:r>
            <a:endParaRPr lang="en-US" sz="44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376D2533-31AC-6633-6F02-F1581F4A8FDE}"/>
              </a:ext>
            </a:extLst>
          </p:cNvPr>
          <p:cNvSpPr/>
          <p:nvPr/>
        </p:nvSpPr>
        <p:spPr>
          <a:xfrm rot="5400000">
            <a:off x="5131667" y="2682381"/>
            <a:ext cx="5383065" cy="1661887"/>
          </a:xfrm>
          <a:custGeom>
            <a:avLst/>
            <a:gdLst>
              <a:gd name="connsiteX0" fmla="*/ 3721179 w 5383065"/>
              <a:gd name="connsiteY0" fmla="*/ 830943 h 1661887"/>
              <a:gd name="connsiteX1" fmla="*/ 4552080 w 5383065"/>
              <a:gd name="connsiteY1" fmla="*/ 1 h 1661887"/>
              <a:gd name="connsiteX2" fmla="*/ 5383065 w 5383065"/>
              <a:gd name="connsiteY2" fmla="*/ 830860 h 1661887"/>
              <a:gd name="connsiteX3" fmla="*/ 4552122 w 5383065"/>
              <a:gd name="connsiteY3" fmla="*/ 830943 h 1661887"/>
              <a:gd name="connsiteX4" fmla="*/ 2480785 w 5383065"/>
              <a:gd name="connsiteY4" fmla="*/ 831027 h 1661887"/>
              <a:gd name="connsiteX5" fmla="*/ 3311728 w 5383065"/>
              <a:gd name="connsiteY5" fmla="*/ 830944 h 1661887"/>
              <a:gd name="connsiteX6" fmla="*/ 4142671 w 5383065"/>
              <a:gd name="connsiteY6" fmla="*/ 830944 h 1661887"/>
              <a:gd name="connsiteX7" fmla="*/ 3311770 w 5383065"/>
              <a:gd name="connsiteY7" fmla="*/ 1661887 h 1661887"/>
              <a:gd name="connsiteX8" fmla="*/ 2480785 w 5383065"/>
              <a:gd name="connsiteY8" fmla="*/ 831027 h 1661887"/>
              <a:gd name="connsiteX9" fmla="*/ 1240394 w 5383065"/>
              <a:gd name="connsiteY9" fmla="*/ 830943 h 1661887"/>
              <a:gd name="connsiteX10" fmla="*/ 2071295 w 5383065"/>
              <a:gd name="connsiteY10" fmla="*/ 1 h 1661887"/>
              <a:gd name="connsiteX11" fmla="*/ 2902280 w 5383065"/>
              <a:gd name="connsiteY11" fmla="*/ 830860 h 1661887"/>
              <a:gd name="connsiteX12" fmla="*/ 2071337 w 5383065"/>
              <a:gd name="connsiteY12" fmla="*/ 830943 h 1661887"/>
              <a:gd name="connsiteX13" fmla="*/ 0 w 5383065"/>
              <a:gd name="connsiteY13" fmla="*/ 831027 h 1661887"/>
              <a:gd name="connsiteX14" fmla="*/ 830943 w 5383065"/>
              <a:gd name="connsiteY14" fmla="*/ 830944 h 1661887"/>
              <a:gd name="connsiteX15" fmla="*/ 1661886 w 5383065"/>
              <a:gd name="connsiteY15" fmla="*/ 830944 h 1661887"/>
              <a:gd name="connsiteX16" fmla="*/ 830985 w 5383065"/>
              <a:gd name="connsiteY16" fmla="*/ 1661887 h 1661887"/>
              <a:gd name="connsiteX17" fmla="*/ 0 w 5383065"/>
              <a:gd name="connsiteY17" fmla="*/ 831027 h 166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83065" h="1661887">
                <a:moveTo>
                  <a:pt x="3721179" y="830943"/>
                </a:moveTo>
                <a:cubicBezTo>
                  <a:pt x="3721179" y="372042"/>
                  <a:pt x="4093180" y="23"/>
                  <a:pt x="4552080" y="1"/>
                </a:cubicBezTo>
                <a:cubicBezTo>
                  <a:pt x="5010981" y="-24"/>
                  <a:pt x="5383019" y="371959"/>
                  <a:pt x="5383065" y="830860"/>
                </a:cubicBezTo>
                <a:lnTo>
                  <a:pt x="4552122" y="830943"/>
                </a:lnTo>
                <a:close/>
                <a:moveTo>
                  <a:pt x="2480785" y="831027"/>
                </a:moveTo>
                <a:lnTo>
                  <a:pt x="3311728" y="830944"/>
                </a:lnTo>
                <a:lnTo>
                  <a:pt x="4142671" y="830944"/>
                </a:lnTo>
                <a:cubicBezTo>
                  <a:pt x="4142671" y="1289845"/>
                  <a:pt x="3770670" y="1661864"/>
                  <a:pt x="3311770" y="1661887"/>
                </a:cubicBezTo>
                <a:cubicBezTo>
                  <a:pt x="2852869" y="1661910"/>
                  <a:pt x="2480831" y="1289928"/>
                  <a:pt x="2480785" y="831027"/>
                </a:cubicBezTo>
                <a:close/>
                <a:moveTo>
                  <a:pt x="1240394" y="830943"/>
                </a:moveTo>
                <a:cubicBezTo>
                  <a:pt x="1240394" y="372042"/>
                  <a:pt x="1612395" y="23"/>
                  <a:pt x="2071295" y="1"/>
                </a:cubicBezTo>
                <a:cubicBezTo>
                  <a:pt x="2530196" y="-24"/>
                  <a:pt x="2902234" y="371959"/>
                  <a:pt x="2902280" y="830860"/>
                </a:cubicBezTo>
                <a:lnTo>
                  <a:pt x="2071337" y="830943"/>
                </a:lnTo>
                <a:close/>
                <a:moveTo>
                  <a:pt x="0" y="831027"/>
                </a:moveTo>
                <a:lnTo>
                  <a:pt x="830943" y="830944"/>
                </a:lnTo>
                <a:lnTo>
                  <a:pt x="1661886" y="830944"/>
                </a:lnTo>
                <a:cubicBezTo>
                  <a:pt x="1661886" y="1289845"/>
                  <a:pt x="1289885" y="1661864"/>
                  <a:pt x="830985" y="1661887"/>
                </a:cubicBezTo>
                <a:cubicBezTo>
                  <a:pt x="372084" y="1661910"/>
                  <a:pt x="46" y="1289928"/>
                  <a:pt x="0" y="83102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C2551D-48D4-1D1B-C49C-F5642001D9C9}"/>
              </a:ext>
            </a:extLst>
          </p:cNvPr>
          <p:cNvSpPr/>
          <p:nvPr/>
        </p:nvSpPr>
        <p:spPr>
          <a:xfrm rot="16200000">
            <a:off x="7413748" y="4964464"/>
            <a:ext cx="818901" cy="8189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90E11CF-D58C-8A79-ACA2-7C887444838A}"/>
              </a:ext>
            </a:extLst>
          </p:cNvPr>
          <p:cNvSpPr/>
          <p:nvPr/>
        </p:nvSpPr>
        <p:spPr>
          <a:xfrm rot="5400000">
            <a:off x="7413748" y="3724070"/>
            <a:ext cx="818901" cy="81890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70C763-0689-FAA9-21DA-34098045DEAC}"/>
              </a:ext>
            </a:extLst>
          </p:cNvPr>
          <p:cNvSpPr/>
          <p:nvPr/>
        </p:nvSpPr>
        <p:spPr>
          <a:xfrm rot="16200000">
            <a:off x="7413748" y="2483679"/>
            <a:ext cx="818901" cy="8189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25C4E5F-FDD0-4199-4E3A-CDBB2401E40D}"/>
              </a:ext>
            </a:extLst>
          </p:cNvPr>
          <p:cNvSpPr/>
          <p:nvPr/>
        </p:nvSpPr>
        <p:spPr>
          <a:xfrm rot="5400000">
            <a:off x="7413748" y="1243285"/>
            <a:ext cx="818901" cy="81890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Google Shape;88;p30">
            <a:extLst>
              <a:ext uri="{FF2B5EF4-FFF2-40B4-BE49-F238E27FC236}">
                <a16:creationId xmlns:a16="http://schemas.microsoft.com/office/drawing/2014/main" id="{A99C436F-3489-EF66-234B-F67BEF3A7A97}"/>
              </a:ext>
            </a:extLst>
          </p:cNvPr>
          <p:cNvSpPr txBox="1"/>
          <p:nvPr/>
        </p:nvSpPr>
        <p:spPr>
          <a:xfrm>
            <a:off x="9050894" y="1814304"/>
            <a:ext cx="2612117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Rozporządzenie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Parlamentu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Europejskiego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br>
              <a:rPr lang="pl-PL" sz="1000" kern="100" dirty="0">
                <a:effectLst/>
                <a:latin typeface="DM Sans Light"/>
                <a:ea typeface="SimSun" panose="02010600030101010101" pitchFamily="2" charset="-122"/>
              </a:rPr>
            </a:b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Rady (WE) NR 66/2010 z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dnia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25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listopada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2009 r. 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w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sprawie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unijnego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oznakowania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ekologicznego</a:t>
            </a:r>
            <a:endParaRPr lang="en-GB" sz="1000" dirty="0">
              <a:latin typeface="DM Sans Ligh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09ABCE-65B6-8F86-2D86-52CC3E6C8002}"/>
              </a:ext>
            </a:extLst>
          </p:cNvPr>
          <p:cNvSpPr txBox="1"/>
          <p:nvPr/>
        </p:nvSpPr>
        <p:spPr>
          <a:xfrm>
            <a:off x="9050894" y="1478857"/>
            <a:ext cx="2786430" cy="364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l-PL" b="1" dirty="0">
                <a:solidFill>
                  <a:schemeClr val="accent2"/>
                </a:solidFill>
                <a:latin typeface="DM Sans SemiBold" pitchFamily="2" charset="0"/>
              </a:rPr>
              <a:t>Ekologiczne oznakowanie</a:t>
            </a:r>
            <a:endParaRPr lang="en-GB" b="1" dirty="0">
              <a:solidFill>
                <a:schemeClr val="accent2"/>
              </a:solidFill>
              <a:latin typeface="DM Sans SemiBold" pitchFamily="2" charset="0"/>
            </a:endParaRPr>
          </a:p>
        </p:txBody>
      </p:sp>
      <p:sp>
        <p:nvSpPr>
          <p:cNvPr id="28" name="Google Shape;88;p30">
            <a:extLst>
              <a:ext uri="{FF2B5EF4-FFF2-40B4-BE49-F238E27FC236}">
                <a16:creationId xmlns:a16="http://schemas.microsoft.com/office/drawing/2014/main" id="{48EF5972-A2F1-94D3-C542-8F0AC186822D}"/>
              </a:ext>
            </a:extLst>
          </p:cNvPr>
          <p:cNvSpPr txBox="1"/>
          <p:nvPr/>
        </p:nvSpPr>
        <p:spPr>
          <a:xfrm>
            <a:off x="9050894" y="4289566"/>
            <a:ext cx="2612117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Rozporządzenie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Parlamentu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Europejskiego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br>
              <a:rPr lang="pl-PL" sz="1000" kern="100" dirty="0">
                <a:effectLst/>
                <a:latin typeface="DM Sans Light"/>
                <a:ea typeface="SimSun" panose="02010600030101010101" pitchFamily="2" charset="-122"/>
              </a:rPr>
            </a:b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Rady (UE) 2018/848 z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dnia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30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maja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2018 r. </a:t>
            </a:r>
            <a:br>
              <a:rPr lang="pl-PL" sz="1000" kern="100" dirty="0">
                <a:effectLst/>
                <a:latin typeface="DM Sans Light"/>
                <a:ea typeface="SimSun" panose="02010600030101010101" pitchFamily="2" charset="-122"/>
              </a:rPr>
            </a:b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w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sprawie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produkcji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ekologicznej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br>
              <a:rPr lang="pl-PL" sz="1000" b="1" kern="100" dirty="0">
                <a:effectLst/>
                <a:latin typeface="DM Sans Light"/>
                <a:ea typeface="SimSun" panose="02010600030101010101" pitchFamily="2" charset="-122"/>
              </a:rPr>
            </a:b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znakowania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produktów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ekologicznych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br>
              <a:rPr lang="pl-PL" sz="1000" kern="100" dirty="0">
                <a:effectLst/>
                <a:latin typeface="DM Sans Light"/>
                <a:ea typeface="SimSun" panose="02010600030101010101" pitchFamily="2" charset="-122"/>
              </a:rPr>
            </a:b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uchylające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rozporządzenie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Rady (WE) </a:t>
            </a:r>
            <a:br>
              <a:rPr lang="pl-PL" sz="1000" kern="100" dirty="0">
                <a:effectLst/>
                <a:latin typeface="DM Sans Light"/>
                <a:ea typeface="SimSun" panose="02010600030101010101" pitchFamily="2" charset="-122"/>
              </a:rPr>
            </a:b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nr 834/2007</a:t>
            </a:r>
            <a:endParaRPr lang="en-GB" sz="1000" dirty="0">
              <a:latin typeface="DM Sans Ligh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6C60F7-3E52-6B7C-7C97-04A640EC7B94}"/>
              </a:ext>
            </a:extLst>
          </p:cNvPr>
          <p:cNvSpPr txBox="1"/>
          <p:nvPr/>
        </p:nvSpPr>
        <p:spPr>
          <a:xfrm>
            <a:off x="9050893" y="3954119"/>
            <a:ext cx="2503797" cy="364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l-PL" b="1" dirty="0">
                <a:solidFill>
                  <a:schemeClr val="accent2"/>
                </a:solidFill>
                <a:latin typeface="DM Sans SemiBold" pitchFamily="2" charset="0"/>
              </a:rPr>
              <a:t>Produkcja i znakowanie</a:t>
            </a:r>
            <a:endParaRPr lang="en-GB" b="1" dirty="0">
              <a:solidFill>
                <a:schemeClr val="accent2"/>
              </a:solidFill>
              <a:latin typeface="DM Sans SemiBold" pitchFamily="2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B077042-ABCD-67CA-AD16-3F630CA2D643}"/>
              </a:ext>
            </a:extLst>
          </p:cNvPr>
          <p:cNvCxnSpPr>
            <a:cxnSpLocks/>
          </p:cNvCxnSpPr>
          <p:nvPr/>
        </p:nvCxnSpPr>
        <p:spPr>
          <a:xfrm rot="10800000">
            <a:off x="6746998" y="2893129"/>
            <a:ext cx="800100" cy="0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Google Shape;88;p30">
            <a:extLst>
              <a:ext uri="{FF2B5EF4-FFF2-40B4-BE49-F238E27FC236}">
                <a16:creationId xmlns:a16="http://schemas.microsoft.com/office/drawing/2014/main" id="{3CE8CF4A-18A9-B43E-7818-5AB99A4D1E9D}"/>
              </a:ext>
            </a:extLst>
          </p:cNvPr>
          <p:cNvSpPr txBox="1"/>
          <p:nvPr/>
        </p:nvSpPr>
        <p:spPr>
          <a:xfrm>
            <a:off x="3916199" y="3033299"/>
            <a:ext cx="2612117" cy="143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Rozporządzenie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Parlamentu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Europejskiego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br>
              <a:rPr lang="pl-PL" sz="1000" kern="100" dirty="0">
                <a:effectLst/>
                <a:latin typeface="DM Sans Light"/>
                <a:ea typeface="SimSun" panose="02010600030101010101" pitchFamily="2" charset="-122"/>
              </a:rPr>
            </a:b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Rady (UE) 2020/740 z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dnia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25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maja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2020 r. </a:t>
            </a:r>
            <a:br>
              <a:rPr lang="pl-PL" sz="1000" kern="100" dirty="0">
                <a:effectLst/>
                <a:latin typeface="DM Sans Light"/>
                <a:ea typeface="SimSun" panose="02010600030101010101" pitchFamily="2" charset="-122"/>
              </a:rPr>
            </a:b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w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sprawie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etykietowania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opon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pod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kątem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efektywności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paliwowej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innych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parametrów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,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zmieniające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rozporządzenie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(UE) 2017/1369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oraz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uchylające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rozporządzenie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(WE) </a:t>
            </a:r>
            <a:br>
              <a:rPr lang="pl-PL" sz="1000" kern="100" dirty="0">
                <a:effectLst/>
                <a:latin typeface="DM Sans Light"/>
                <a:ea typeface="SimSun" panose="02010600030101010101" pitchFamily="2" charset="-122"/>
              </a:rPr>
            </a:b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nr 1222/2009 </a:t>
            </a:r>
            <a:endParaRPr lang="en-GB" sz="1000" dirty="0">
              <a:latin typeface="DM Sans Ligh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7A93A9-35F1-A632-525C-FA1FF5722D81}"/>
              </a:ext>
            </a:extLst>
          </p:cNvPr>
          <p:cNvSpPr txBox="1"/>
          <p:nvPr/>
        </p:nvSpPr>
        <p:spPr>
          <a:xfrm>
            <a:off x="4688378" y="2697852"/>
            <a:ext cx="1839938" cy="364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200"/>
              </a:lnSpc>
            </a:pPr>
            <a:r>
              <a:rPr lang="pl-PL" b="1" dirty="0">
                <a:solidFill>
                  <a:schemeClr val="accent1"/>
                </a:solidFill>
                <a:latin typeface="DM Sans SemiBold" pitchFamily="2" charset="0"/>
              </a:rPr>
              <a:t>Etykiety opon</a:t>
            </a:r>
            <a:endParaRPr lang="en-GB" b="1" dirty="0">
              <a:solidFill>
                <a:schemeClr val="accent1"/>
              </a:solidFill>
              <a:latin typeface="DM Sans SemiBold" pitchFamily="2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07121E9-1579-9CF3-66A3-739C56C12DF1}"/>
              </a:ext>
            </a:extLst>
          </p:cNvPr>
          <p:cNvCxnSpPr>
            <a:cxnSpLocks/>
          </p:cNvCxnSpPr>
          <p:nvPr/>
        </p:nvCxnSpPr>
        <p:spPr>
          <a:xfrm rot="10800000">
            <a:off x="6746998" y="5374380"/>
            <a:ext cx="800100" cy="0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88;p30">
            <a:extLst>
              <a:ext uri="{FF2B5EF4-FFF2-40B4-BE49-F238E27FC236}">
                <a16:creationId xmlns:a16="http://schemas.microsoft.com/office/drawing/2014/main" id="{081D566F-B644-4C96-6A74-750C063CA808}"/>
              </a:ext>
            </a:extLst>
          </p:cNvPr>
          <p:cNvSpPr txBox="1"/>
          <p:nvPr/>
        </p:nvSpPr>
        <p:spPr>
          <a:xfrm>
            <a:off x="3916199" y="5514550"/>
            <a:ext cx="2612117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Rozporządzenie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Parlamentu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Europejskiego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br>
              <a:rPr lang="pl-PL" sz="1000" kern="100" dirty="0">
                <a:effectLst/>
                <a:latin typeface="DM Sans Light"/>
                <a:ea typeface="SimSun" panose="02010600030101010101" pitchFamily="2" charset="-122"/>
              </a:rPr>
            </a:b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Rady (UE) 2017/1369 z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dnia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4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lipca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2017 r.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ustanawiające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ramy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etykietowania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b="1" kern="100" dirty="0" err="1">
                <a:effectLst/>
                <a:latin typeface="DM Sans Light"/>
                <a:ea typeface="SimSun" panose="02010600030101010101" pitchFamily="2" charset="-122"/>
              </a:rPr>
              <a:t>energetycznego</a:t>
            </a:r>
            <a:r>
              <a:rPr lang="en-US" sz="1000" b="1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i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uchylające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dyrektywę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2010/30/UE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oraz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implementująca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postanowienia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</a:t>
            </a:r>
            <a:r>
              <a:rPr lang="en-US" sz="1000" kern="100" dirty="0" err="1">
                <a:effectLst/>
                <a:latin typeface="DM Sans Light"/>
                <a:ea typeface="SimSun" panose="02010600030101010101" pitchFamily="2" charset="-122"/>
              </a:rPr>
              <a:t>dyrektywy</a:t>
            </a:r>
            <a:r>
              <a:rPr lang="en-US" sz="1000" kern="100" dirty="0">
                <a:effectLst/>
                <a:latin typeface="DM Sans Light"/>
                <a:ea typeface="SimSun" panose="02010600030101010101" pitchFamily="2" charset="-122"/>
              </a:rPr>
              <a:t> 2010/30/UE</a:t>
            </a:r>
            <a:endParaRPr lang="en-GB" sz="1000" dirty="0">
              <a:latin typeface="DM Sans Ligh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4A22FD-2EE5-1A4A-52CD-4065F728B939}"/>
              </a:ext>
            </a:extLst>
          </p:cNvPr>
          <p:cNvSpPr txBox="1"/>
          <p:nvPr/>
        </p:nvSpPr>
        <p:spPr>
          <a:xfrm>
            <a:off x="3694683" y="5179103"/>
            <a:ext cx="2833633" cy="364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200"/>
              </a:lnSpc>
            </a:pPr>
            <a:r>
              <a:rPr lang="pl-PL" b="1" dirty="0">
                <a:solidFill>
                  <a:schemeClr val="accent1"/>
                </a:solidFill>
                <a:latin typeface="DM Sans SemiBold" pitchFamily="2" charset="0"/>
              </a:rPr>
              <a:t>Etykiety energetyczne</a:t>
            </a:r>
            <a:endParaRPr lang="en-GB" b="1" dirty="0">
              <a:solidFill>
                <a:schemeClr val="accent1"/>
              </a:solidFill>
              <a:latin typeface="DM Sans SemiBold" pitchFamily="2" charset="0"/>
            </a:endParaRPr>
          </a:p>
        </p:txBody>
      </p:sp>
      <p:pic>
        <p:nvPicPr>
          <p:cNvPr id="17" name="Symbol zastępczy obrazu 16">
            <a:extLst>
              <a:ext uri="{FF2B5EF4-FFF2-40B4-BE49-F238E27FC236}">
                <a16:creationId xmlns:a16="http://schemas.microsoft.com/office/drawing/2014/main" id="{D1357128-4778-6568-E4D5-8C48343FA55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5" r="10505"/>
          <a:stretch/>
        </p:blipFill>
        <p:spPr>
          <a:xfrm>
            <a:off x="489007" y="2593570"/>
            <a:ext cx="3111760" cy="3937837"/>
          </a:xfrm>
        </p:spPr>
      </p:pic>
      <p:sp>
        <p:nvSpPr>
          <p:cNvPr id="30" name="Freeform 101">
            <a:extLst>
              <a:ext uri="{FF2B5EF4-FFF2-40B4-BE49-F238E27FC236}">
                <a16:creationId xmlns:a16="http://schemas.microsoft.com/office/drawing/2014/main" id="{9E2146D5-02F2-4FAB-75B0-0DD4E5CA0762}"/>
              </a:ext>
            </a:extLst>
          </p:cNvPr>
          <p:cNvSpPr>
            <a:spLocks noEditPoints="1"/>
          </p:cNvSpPr>
          <p:nvPr/>
        </p:nvSpPr>
        <p:spPr bwMode="auto">
          <a:xfrm>
            <a:off x="7659179" y="2727860"/>
            <a:ext cx="363971" cy="304826"/>
          </a:xfrm>
          <a:custGeom>
            <a:avLst/>
            <a:gdLst>
              <a:gd name="T0" fmla="*/ 160 w 160"/>
              <a:gd name="T1" fmla="*/ 62 h 134"/>
              <a:gd name="T2" fmla="*/ 148 w 160"/>
              <a:gd name="T3" fmla="*/ 46 h 134"/>
              <a:gd name="T4" fmla="*/ 135 w 160"/>
              <a:gd name="T5" fmla="*/ 10 h 134"/>
              <a:gd name="T6" fmla="*/ 122 w 160"/>
              <a:gd name="T7" fmla="*/ 0 h 134"/>
              <a:gd name="T8" fmla="*/ 44 w 160"/>
              <a:gd name="T9" fmla="*/ 0 h 134"/>
              <a:gd name="T10" fmla="*/ 31 w 160"/>
              <a:gd name="T11" fmla="*/ 8 h 134"/>
              <a:gd name="T12" fmla="*/ 18 w 160"/>
              <a:gd name="T13" fmla="*/ 45 h 134"/>
              <a:gd name="T14" fmla="*/ 2 w 160"/>
              <a:gd name="T15" fmla="*/ 62 h 134"/>
              <a:gd name="T16" fmla="*/ 0 w 160"/>
              <a:gd name="T17" fmla="*/ 62 h 134"/>
              <a:gd name="T18" fmla="*/ 0 w 160"/>
              <a:gd name="T19" fmla="*/ 96 h 134"/>
              <a:gd name="T20" fmla="*/ 7 w 160"/>
              <a:gd name="T21" fmla="*/ 107 h 134"/>
              <a:gd name="T22" fmla="*/ 7 w 160"/>
              <a:gd name="T23" fmla="*/ 125 h 134"/>
              <a:gd name="T24" fmla="*/ 16 w 160"/>
              <a:gd name="T25" fmla="*/ 134 h 134"/>
              <a:gd name="T26" fmla="*/ 36 w 160"/>
              <a:gd name="T27" fmla="*/ 134 h 134"/>
              <a:gd name="T28" fmla="*/ 45 w 160"/>
              <a:gd name="T29" fmla="*/ 125 h 134"/>
              <a:gd name="T30" fmla="*/ 45 w 160"/>
              <a:gd name="T31" fmla="*/ 109 h 134"/>
              <a:gd name="T32" fmla="*/ 116 w 160"/>
              <a:gd name="T33" fmla="*/ 109 h 134"/>
              <a:gd name="T34" fmla="*/ 116 w 160"/>
              <a:gd name="T35" fmla="*/ 125 h 134"/>
              <a:gd name="T36" fmla="*/ 125 w 160"/>
              <a:gd name="T37" fmla="*/ 134 h 134"/>
              <a:gd name="T38" fmla="*/ 144 w 160"/>
              <a:gd name="T39" fmla="*/ 134 h 134"/>
              <a:gd name="T40" fmla="*/ 154 w 160"/>
              <a:gd name="T41" fmla="*/ 125 h 134"/>
              <a:gd name="T42" fmla="*/ 154 w 160"/>
              <a:gd name="T43" fmla="*/ 107 h 134"/>
              <a:gd name="T44" fmla="*/ 160 w 160"/>
              <a:gd name="T45" fmla="*/ 96 h 134"/>
              <a:gd name="T46" fmla="*/ 160 w 160"/>
              <a:gd name="T47" fmla="*/ 62 h 134"/>
              <a:gd name="T48" fmla="*/ 160 w 160"/>
              <a:gd name="T49" fmla="*/ 62 h 134"/>
              <a:gd name="T50" fmla="*/ 23 w 160"/>
              <a:gd name="T51" fmla="*/ 83 h 134"/>
              <a:gd name="T52" fmla="*/ 13 w 160"/>
              <a:gd name="T53" fmla="*/ 74 h 134"/>
              <a:gd name="T54" fmla="*/ 23 w 160"/>
              <a:gd name="T55" fmla="*/ 64 h 134"/>
              <a:gd name="T56" fmla="*/ 32 w 160"/>
              <a:gd name="T57" fmla="*/ 74 h 134"/>
              <a:gd name="T58" fmla="*/ 23 w 160"/>
              <a:gd name="T59" fmla="*/ 83 h 134"/>
              <a:gd name="T60" fmla="*/ 116 w 160"/>
              <a:gd name="T61" fmla="*/ 83 h 134"/>
              <a:gd name="T62" fmla="*/ 45 w 160"/>
              <a:gd name="T63" fmla="*/ 83 h 134"/>
              <a:gd name="T64" fmla="*/ 45 w 160"/>
              <a:gd name="T65" fmla="*/ 74 h 134"/>
              <a:gd name="T66" fmla="*/ 45 w 160"/>
              <a:gd name="T67" fmla="*/ 64 h 134"/>
              <a:gd name="T68" fmla="*/ 116 w 160"/>
              <a:gd name="T69" fmla="*/ 64 h 134"/>
              <a:gd name="T70" fmla="*/ 116 w 160"/>
              <a:gd name="T71" fmla="*/ 83 h 134"/>
              <a:gd name="T72" fmla="*/ 116 w 160"/>
              <a:gd name="T73" fmla="*/ 83 h 134"/>
              <a:gd name="T74" fmla="*/ 26 w 160"/>
              <a:gd name="T75" fmla="*/ 45 h 134"/>
              <a:gd name="T76" fmla="*/ 37 w 160"/>
              <a:gd name="T77" fmla="*/ 11 h 134"/>
              <a:gd name="T78" fmla="*/ 44 w 160"/>
              <a:gd name="T79" fmla="*/ 6 h 134"/>
              <a:gd name="T80" fmla="*/ 122 w 160"/>
              <a:gd name="T81" fmla="*/ 6 h 134"/>
              <a:gd name="T82" fmla="*/ 128 w 160"/>
              <a:gd name="T83" fmla="*/ 11 h 134"/>
              <a:gd name="T84" fmla="*/ 140 w 160"/>
              <a:gd name="T85" fmla="*/ 45 h 134"/>
              <a:gd name="T86" fmla="*/ 140 w 160"/>
              <a:gd name="T87" fmla="*/ 45 h 134"/>
              <a:gd name="T88" fmla="*/ 26 w 160"/>
              <a:gd name="T89" fmla="*/ 45 h 134"/>
              <a:gd name="T90" fmla="*/ 26 w 160"/>
              <a:gd name="T91" fmla="*/ 45 h 134"/>
              <a:gd name="T92" fmla="*/ 138 w 160"/>
              <a:gd name="T93" fmla="*/ 83 h 134"/>
              <a:gd name="T94" fmla="*/ 128 w 160"/>
              <a:gd name="T95" fmla="*/ 74 h 134"/>
              <a:gd name="T96" fmla="*/ 138 w 160"/>
              <a:gd name="T97" fmla="*/ 64 h 134"/>
              <a:gd name="T98" fmla="*/ 148 w 160"/>
              <a:gd name="T99" fmla="*/ 74 h 134"/>
              <a:gd name="T100" fmla="*/ 138 w 160"/>
              <a:gd name="T101" fmla="*/ 83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0" h="134">
                <a:moveTo>
                  <a:pt x="160" y="62"/>
                </a:moveTo>
                <a:cubicBezTo>
                  <a:pt x="160" y="54"/>
                  <a:pt x="156" y="48"/>
                  <a:pt x="148" y="46"/>
                </a:cubicBezTo>
                <a:cubicBezTo>
                  <a:pt x="135" y="10"/>
                  <a:pt x="135" y="10"/>
                  <a:pt x="135" y="10"/>
                </a:cubicBezTo>
                <a:cubicBezTo>
                  <a:pt x="133" y="3"/>
                  <a:pt x="128" y="0"/>
                  <a:pt x="122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37" y="0"/>
                  <a:pt x="32" y="3"/>
                  <a:pt x="31" y="8"/>
                </a:cubicBezTo>
                <a:cubicBezTo>
                  <a:pt x="18" y="45"/>
                  <a:pt x="18" y="45"/>
                  <a:pt x="18" y="45"/>
                </a:cubicBezTo>
                <a:cubicBezTo>
                  <a:pt x="8" y="46"/>
                  <a:pt x="2" y="53"/>
                  <a:pt x="2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01"/>
                  <a:pt x="4" y="104"/>
                  <a:pt x="7" y="107"/>
                </a:cubicBezTo>
                <a:cubicBezTo>
                  <a:pt x="7" y="125"/>
                  <a:pt x="7" y="125"/>
                  <a:pt x="7" y="125"/>
                </a:cubicBezTo>
                <a:cubicBezTo>
                  <a:pt x="7" y="130"/>
                  <a:pt x="12" y="134"/>
                  <a:pt x="16" y="134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42" y="134"/>
                  <a:pt x="45" y="130"/>
                  <a:pt x="45" y="125"/>
                </a:cubicBezTo>
                <a:cubicBezTo>
                  <a:pt x="45" y="109"/>
                  <a:pt x="45" y="109"/>
                  <a:pt x="45" y="109"/>
                </a:cubicBezTo>
                <a:cubicBezTo>
                  <a:pt x="116" y="109"/>
                  <a:pt x="116" y="109"/>
                  <a:pt x="116" y="109"/>
                </a:cubicBezTo>
                <a:cubicBezTo>
                  <a:pt x="116" y="125"/>
                  <a:pt x="116" y="125"/>
                  <a:pt x="116" y="125"/>
                </a:cubicBezTo>
                <a:cubicBezTo>
                  <a:pt x="116" y="130"/>
                  <a:pt x="120" y="134"/>
                  <a:pt x="125" y="134"/>
                </a:cubicBezTo>
                <a:cubicBezTo>
                  <a:pt x="144" y="134"/>
                  <a:pt x="144" y="134"/>
                  <a:pt x="144" y="134"/>
                </a:cubicBezTo>
                <a:cubicBezTo>
                  <a:pt x="151" y="134"/>
                  <a:pt x="154" y="130"/>
                  <a:pt x="154" y="125"/>
                </a:cubicBezTo>
                <a:cubicBezTo>
                  <a:pt x="154" y="107"/>
                  <a:pt x="154" y="107"/>
                  <a:pt x="154" y="107"/>
                </a:cubicBezTo>
                <a:cubicBezTo>
                  <a:pt x="159" y="104"/>
                  <a:pt x="160" y="101"/>
                  <a:pt x="160" y="96"/>
                </a:cubicBezTo>
                <a:cubicBezTo>
                  <a:pt x="160" y="62"/>
                  <a:pt x="160" y="62"/>
                  <a:pt x="160" y="62"/>
                </a:cubicBezTo>
                <a:cubicBezTo>
                  <a:pt x="160" y="62"/>
                  <a:pt x="160" y="62"/>
                  <a:pt x="160" y="62"/>
                </a:cubicBezTo>
                <a:moveTo>
                  <a:pt x="23" y="83"/>
                </a:moveTo>
                <a:cubicBezTo>
                  <a:pt x="18" y="83"/>
                  <a:pt x="13" y="78"/>
                  <a:pt x="13" y="74"/>
                </a:cubicBezTo>
                <a:cubicBezTo>
                  <a:pt x="13" y="69"/>
                  <a:pt x="18" y="64"/>
                  <a:pt x="23" y="64"/>
                </a:cubicBezTo>
                <a:cubicBezTo>
                  <a:pt x="29" y="64"/>
                  <a:pt x="32" y="69"/>
                  <a:pt x="32" y="74"/>
                </a:cubicBezTo>
                <a:cubicBezTo>
                  <a:pt x="32" y="78"/>
                  <a:pt x="29" y="83"/>
                  <a:pt x="23" y="83"/>
                </a:cubicBezTo>
                <a:moveTo>
                  <a:pt x="116" y="83"/>
                </a:moveTo>
                <a:cubicBezTo>
                  <a:pt x="45" y="83"/>
                  <a:pt x="45" y="83"/>
                  <a:pt x="45" y="83"/>
                </a:cubicBezTo>
                <a:cubicBezTo>
                  <a:pt x="45" y="74"/>
                  <a:pt x="45" y="74"/>
                  <a:pt x="45" y="74"/>
                </a:cubicBezTo>
                <a:cubicBezTo>
                  <a:pt x="45" y="64"/>
                  <a:pt x="45" y="64"/>
                  <a:pt x="45" y="64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16" y="83"/>
                  <a:pt x="116" y="83"/>
                  <a:pt x="116" y="83"/>
                </a:cubicBezTo>
                <a:cubicBezTo>
                  <a:pt x="116" y="83"/>
                  <a:pt x="116" y="83"/>
                  <a:pt x="116" y="83"/>
                </a:cubicBezTo>
                <a:close/>
                <a:moveTo>
                  <a:pt x="26" y="45"/>
                </a:moveTo>
                <a:cubicBezTo>
                  <a:pt x="37" y="11"/>
                  <a:pt x="37" y="11"/>
                  <a:pt x="37" y="11"/>
                </a:cubicBezTo>
                <a:cubicBezTo>
                  <a:pt x="37" y="8"/>
                  <a:pt x="40" y="6"/>
                  <a:pt x="44" y="6"/>
                </a:cubicBezTo>
                <a:cubicBezTo>
                  <a:pt x="122" y="6"/>
                  <a:pt x="122" y="6"/>
                  <a:pt x="122" y="6"/>
                </a:cubicBezTo>
                <a:cubicBezTo>
                  <a:pt x="125" y="6"/>
                  <a:pt x="127" y="8"/>
                  <a:pt x="128" y="11"/>
                </a:cubicBezTo>
                <a:cubicBezTo>
                  <a:pt x="140" y="45"/>
                  <a:pt x="140" y="45"/>
                  <a:pt x="140" y="45"/>
                </a:cubicBezTo>
                <a:cubicBezTo>
                  <a:pt x="140" y="45"/>
                  <a:pt x="140" y="45"/>
                  <a:pt x="140" y="45"/>
                </a:cubicBezTo>
                <a:cubicBezTo>
                  <a:pt x="26" y="45"/>
                  <a:pt x="26" y="45"/>
                  <a:pt x="26" y="45"/>
                </a:cubicBezTo>
                <a:cubicBezTo>
                  <a:pt x="26" y="45"/>
                  <a:pt x="26" y="45"/>
                  <a:pt x="26" y="45"/>
                </a:cubicBezTo>
                <a:close/>
                <a:moveTo>
                  <a:pt x="138" y="83"/>
                </a:moveTo>
                <a:cubicBezTo>
                  <a:pt x="133" y="83"/>
                  <a:pt x="128" y="78"/>
                  <a:pt x="128" y="74"/>
                </a:cubicBezTo>
                <a:cubicBezTo>
                  <a:pt x="128" y="69"/>
                  <a:pt x="133" y="64"/>
                  <a:pt x="138" y="64"/>
                </a:cubicBezTo>
                <a:cubicBezTo>
                  <a:pt x="144" y="64"/>
                  <a:pt x="148" y="69"/>
                  <a:pt x="148" y="74"/>
                </a:cubicBezTo>
                <a:cubicBezTo>
                  <a:pt x="148" y="78"/>
                  <a:pt x="144" y="83"/>
                  <a:pt x="138" y="8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32">
            <a:extLst>
              <a:ext uri="{FF2B5EF4-FFF2-40B4-BE49-F238E27FC236}">
                <a16:creationId xmlns:a16="http://schemas.microsoft.com/office/drawing/2014/main" id="{F0EEFF9B-92AF-CE88-1A73-75067FE78D6B}"/>
              </a:ext>
            </a:extLst>
          </p:cNvPr>
          <p:cNvSpPr>
            <a:spLocks/>
          </p:cNvSpPr>
          <p:nvPr/>
        </p:nvSpPr>
        <p:spPr bwMode="auto">
          <a:xfrm>
            <a:off x="7641014" y="1478857"/>
            <a:ext cx="346173" cy="344022"/>
          </a:xfrm>
          <a:custGeom>
            <a:avLst/>
            <a:gdLst>
              <a:gd name="T0" fmla="*/ 158 w 161"/>
              <a:gd name="T1" fmla="*/ 4 h 160"/>
              <a:gd name="T2" fmla="*/ 155 w 161"/>
              <a:gd name="T3" fmla="*/ 0 h 160"/>
              <a:gd name="T4" fmla="*/ 102 w 161"/>
              <a:gd name="T5" fmla="*/ 8 h 160"/>
              <a:gd name="T6" fmla="*/ 100 w 161"/>
              <a:gd name="T7" fmla="*/ 10 h 160"/>
              <a:gd name="T8" fmla="*/ 96 w 161"/>
              <a:gd name="T9" fmla="*/ 20 h 160"/>
              <a:gd name="T10" fmla="*/ 91 w 161"/>
              <a:gd name="T11" fmla="*/ 13 h 160"/>
              <a:gd name="T12" fmla="*/ 88 w 161"/>
              <a:gd name="T13" fmla="*/ 12 h 160"/>
              <a:gd name="T14" fmla="*/ 54 w 161"/>
              <a:gd name="T15" fmla="*/ 29 h 160"/>
              <a:gd name="T16" fmla="*/ 52 w 161"/>
              <a:gd name="T17" fmla="*/ 31 h 160"/>
              <a:gd name="T18" fmla="*/ 49 w 161"/>
              <a:gd name="T19" fmla="*/ 55 h 160"/>
              <a:gd name="T20" fmla="*/ 43 w 161"/>
              <a:gd name="T21" fmla="*/ 44 h 160"/>
              <a:gd name="T22" fmla="*/ 41 w 161"/>
              <a:gd name="T23" fmla="*/ 42 h 160"/>
              <a:gd name="T24" fmla="*/ 38 w 161"/>
              <a:gd name="T25" fmla="*/ 44 h 160"/>
              <a:gd name="T26" fmla="*/ 29 w 161"/>
              <a:gd name="T27" fmla="*/ 93 h 160"/>
              <a:gd name="T28" fmla="*/ 3 w 161"/>
              <a:gd name="T29" fmla="*/ 130 h 160"/>
              <a:gd name="T30" fmla="*/ 3 w 161"/>
              <a:gd name="T31" fmla="*/ 132 h 160"/>
              <a:gd name="T32" fmla="*/ 0 w 161"/>
              <a:gd name="T33" fmla="*/ 157 h 160"/>
              <a:gd name="T34" fmla="*/ 1 w 161"/>
              <a:gd name="T35" fmla="*/ 160 h 160"/>
              <a:gd name="T36" fmla="*/ 3 w 161"/>
              <a:gd name="T37" fmla="*/ 160 h 160"/>
              <a:gd name="T38" fmla="*/ 5 w 161"/>
              <a:gd name="T39" fmla="*/ 160 h 160"/>
              <a:gd name="T40" fmla="*/ 24 w 161"/>
              <a:gd name="T41" fmla="*/ 143 h 160"/>
              <a:gd name="T42" fmla="*/ 25 w 161"/>
              <a:gd name="T43" fmla="*/ 143 h 160"/>
              <a:gd name="T44" fmla="*/ 30 w 161"/>
              <a:gd name="T45" fmla="*/ 135 h 160"/>
              <a:gd name="T46" fmla="*/ 44 w 161"/>
              <a:gd name="T47" fmla="*/ 114 h 160"/>
              <a:gd name="T48" fmla="*/ 44 w 161"/>
              <a:gd name="T49" fmla="*/ 114 h 160"/>
              <a:gd name="T50" fmla="*/ 139 w 161"/>
              <a:gd name="T51" fmla="*/ 24 h 160"/>
              <a:gd name="T52" fmla="*/ 142 w 161"/>
              <a:gd name="T53" fmla="*/ 29 h 160"/>
              <a:gd name="T54" fmla="*/ 49 w 161"/>
              <a:gd name="T55" fmla="*/ 119 h 160"/>
              <a:gd name="T56" fmla="*/ 102 w 161"/>
              <a:gd name="T57" fmla="*/ 111 h 160"/>
              <a:gd name="T58" fmla="*/ 102 w 161"/>
              <a:gd name="T59" fmla="*/ 108 h 160"/>
              <a:gd name="T60" fmla="*/ 100 w 161"/>
              <a:gd name="T61" fmla="*/ 90 h 160"/>
              <a:gd name="T62" fmla="*/ 110 w 161"/>
              <a:gd name="T63" fmla="*/ 98 h 160"/>
              <a:gd name="T64" fmla="*/ 113 w 161"/>
              <a:gd name="T65" fmla="*/ 98 h 160"/>
              <a:gd name="T66" fmla="*/ 134 w 161"/>
              <a:gd name="T67" fmla="*/ 76 h 160"/>
              <a:gd name="T68" fmla="*/ 134 w 161"/>
              <a:gd name="T69" fmla="*/ 72 h 160"/>
              <a:gd name="T70" fmla="*/ 128 w 161"/>
              <a:gd name="T71" fmla="*/ 58 h 160"/>
              <a:gd name="T72" fmla="*/ 139 w 161"/>
              <a:gd name="T73" fmla="*/ 58 h 160"/>
              <a:gd name="T74" fmla="*/ 139 w 161"/>
              <a:gd name="T75" fmla="*/ 58 h 160"/>
              <a:gd name="T76" fmla="*/ 140 w 161"/>
              <a:gd name="T77" fmla="*/ 58 h 160"/>
              <a:gd name="T78" fmla="*/ 158 w 161"/>
              <a:gd name="T79" fmla="*/ 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1" h="160">
                <a:moveTo>
                  <a:pt x="158" y="4"/>
                </a:moveTo>
                <a:cubicBezTo>
                  <a:pt x="158" y="2"/>
                  <a:pt x="156" y="0"/>
                  <a:pt x="155" y="0"/>
                </a:cubicBezTo>
                <a:cubicBezTo>
                  <a:pt x="112" y="0"/>
                  <a:pt x="102" y="8"/>
                  <a:pt x="102" y="8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96" y="20"/>
                  <a:pt x="96" y="20"/>
                  <a:pt x="96" y="20"/>
                </a:cubicBezTo>
                <a:cubicBezTo>
                  <a:pt x="91" y="13"/>
                  <a:pt x="91" y="13"/>
                  <a:pt x="91" y="13"/>
                </a:cubicBezTo>
                <a:cubicBezTo>
                  <a:pt x="89" y="12"/>
                  <a:pt x="88" y="12"/>
                  <a:pt x="88" y="12"/>
                </a:cubicBezTo>
                <a:cubicBezTo>
                  <a:pt x="67" y="15"/>
                  <a:pt x="54" y="29"/>
                  <a:pt x="54" y="29"/>
                </a:cubicBezTo>
                <a:cubicBezTo>
                  <a:pt x="54" y="31"/>
                  <a:pt x="52" y="31"/>
                  <a:pt x="52" y="31"/>
                </a:cubicBezTo>
                <a:cubicBezTo>
                  <a:pt x="49" y="55"/>
                  <a:pt x="49" y="55"/>
                  <a:pt x="49" y="55"/>
                </a:cubicBezTo>
                <a:cubicBezTo>
                  <a:pt x="46" y="50"/>
                  <a:pt x="43" y="44"/>
                  <a:pt x="43" y="44"/>
                </a:cubicBezTo>
                <a:cubicBezTo>
                  <a:pt x="43" y="42"/>
                  <a:pt x="41" y="42"/>
                  <a:pt x="41" y="42"/>
                </a:cubicBezTo>
                <a:cubicBezTo>
                  <a:pt x="40" y="42"/>
                  <a:pt x="38" y="42"/>
                  <a:pt x="38" y="44"/>
                </a:cubicBezTo>
                <a:cubicBezTo>
                  <a:pt x="37" y="45"/>
                  <a:pt x="17" y="71"/>
                  <a:pt x="29" y="93"/>
                </a:cubicBezTo>
                <a:cubicBezTo>
                  <a:pt x="19" y="108"/>
                  <a:pt x="6" y="127"/>
                  <a:pt x="3" y="130"/>
                </a:cubicBezTo>
                <a:cubicBezTo>
                  <a:pt x="3" y="132"/>
                  <a:pt x="3" y="132"/>
                  <a:pt x="3" y="132"/>
                </a:cubicBezTo>
                <a:cubicBezTo>
                  <a:pt x="0" y="157"/>
                  <a:pt x="0" y="157"/>
                  <a:pt x="0" y="157"/>
                </a:cubicBezTo>
                <a:cubicBezTo>
                  <a:pt x="0" y="159"/>
                  <a:pt x="0" y="159"/>
                  <a:pt x="1" y="160"/>
                </a:cubicBezTo>
                <a:cubicBezTo>
                  <a:pt x="1" y="160"/>
                  <a:pt x="1" y="160"/>
                  <a:pt x="3" y="160"/>
                </a:cubicBezTo>
                <a:cubicBezTo>
                  <a:pt x="5" y="160"/>
                  <a:pt x="5" y="160"/>
                  <a:pt x="5" y="160"/>
                </a:cubicBezTo>
                <a:cubicBezTo>
                  <a:pt x="24" y="143"/>
                  <a:pt x="24" y="143"/>
                  <a:pt x="24" y="143"/>
                </a:cubicBezTo>
                <a:cubicBezTo>
                  <a:pt x="25" y="143"/>
                  <a:pt x="25" y="143"/>
                  <a:pt x="25" y="143"/>
                </a:cubicBezTo>
                <a:cubicBezTo>
                  <a:pt x="30" y="135"/>
                  <a:pt x="30" y="135"/>
                  <a:pt x="30" y="135"/>
                </a:cubicBezTo>
                <a:cubicBezTo>
                  <a:pt x="35" y="128"/>
                  <a:pt x="40" y="122"/>
                  <a:pt x="44" y="114"/>
                </a:cubicBezTo>
                <a:cubicBezTo>
                  <a:pt x="44" y="114"/>
                  <a:pt x="44" y="114"/>
                  <a:pt x="44" y="114"/>
                </a:cubicBezTo>
                <a:cubicBezTo>
                  <a:pt x="65" y="87"/>
                  <a:pt x="94" y="52"/>
                  <a:pt x="139" y="24"/>
                </a:cubicBezTo>
                <a:cubicBezTo>
                  <a:pt x="142" y="29"/>
                  <a:pt x="142" y="29"/>
                  <a:pt x="142" y="29"/>
                </a:cubicBezTo>
                <a:cubicBezTo>
                  <a:pt x="99" y="56"/>
                  <a:pt x="72" y="90"/>
                  <a:pt x="49" y="119"/>
                </a:cubicBezTo>
                <a:cubicBezTo>
                  <a:pt x="72" y="130"/>
                  <a:pt x="100" y="112"/>
                  <a:pt x="102" y="111"/>
                </a:cubicBezTo>
                <a:cubicBezTo>
                  <a:pt x="102" y="111"/>
                  <a:pt x="104" y="109"/>
                  <a:pt x="102" y="108"/>
                </a:cubicBezTo>
                <a:cubicBezTo>
                  <a:pt x="100" y="90"/>
                  <a:pt x="100" y="90"/>
                  <a:pt x="100" y="90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10" y="98"/>
                  <a:pt x="112" y="98"/>
                  <a:pt x="113" y="98"/>
                </a:cubicBezTo>
                <a:cubicBezTo>
                  <a:pt x="124" y="93"/>
                  <a:pt x="134" y="76"/>
                  <a:pt x="134" y="76"/>
                </a:cubicBezTo>
                <a:cubicBezTo>
                  <a:pt x="134" y="74"/>
                  <a:pt x="134" y="72"/>
                  <a:pt x="134" y="72"/>
                </a:cubicBezTo>
                <a:cubicBezTo>
                  <a:pt x="128" y="58"/>
                  <a:pt x="128" y="58"/>
                  <a:pt x="128" y="58"/>
                </a:cubicBezTo>
                <a:cubicBezTo>
                  <a:pt x="139" y="58"/>
                  <a:pt x="139" y="58"/>
                  <a:pt x="139" y="58"/>
                </a:cubicBezTo>
                <a:cubicBezTo>
                  <a:pt x="139" y="58"/>
                  <a:pt x="139" y="58"/>
                  <a:pt x="139" y="58"/>
                </a:cubicBezTo>
                <a:cubicBezTo>
                  <a:pt x="140" y="58"/>
                  <a:pt x="140" y="58"/>
                  <a:pt x="140" y="58"/>
                </a:cubicBezTo>
                <a:cubicBezTo>
                  <a:pt x="161" y="44"/>
                  <a:pt x="158" y="5"/>
                  <a:pt x="158" y="4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70">
            <a:extLst>
              <a:ext uri="{FF2B5EF4-FFF2-40B4-BE49-F238E27FC236}">
                <a16:creationId xmlns:a16="http://schemas.microsoft.com/office/drawing/2014/main" id="{AE403AE0-8AD2-132B-F3F0-E98877EBABF7}"/>
              </a:ext>
            </a:extLst>
          </p:cNvPr>
          <p:cNvSpPr>
            <a:spLocks noEditPoints="1"/>
          </p:cNvSpPr>
          <p:nvPr/>
        </p:nvSpPr>
        <p:spPr bwMode="auto">
          <a:xfrm>
            <a:off x="7683457" y="3979182"/>
            <a:ext cx="337657" cy="339780"/>
          </a:xfrm>
          <a:custGeom>
            <a:avLst/>
            <a:gdLst>
              <a:gd name="T0" fmla="*/ 34 w 159"/>
              <a:gd name="T1" fmla="*/ 27 h 160"/>
              <a:gd name="T2" fmla="*/ 34 w 159"/>
              <a:gd name="T3" fmla="*/ 41 h 160"/>
              <a:gd name="T4" fmla="*/ 95 w 159"/>
              <a:gd name="T5" fmla="*/ 34 h 160"/>
              <a:gd name="T6" fmla="*/ 95 w 159"/>
              <a:gd name="T7" fmla="*/ 63 h 160"/>
              <a:gd name="T8" fmla="*/ 34 w 159"/>
              <a:gd name="T9" fmla="*/ 55 h 160"/>
              <a:gd name="T10" fmla="*/ 34 w 159"/>
              <a:gd name="T11" fmla="*/ 69 h 160"/>
              <a:gd name="T12" fmla="*/ 95 w 159"/>
              <a:gd name="T13" fmla="*/ 63 h 160"/>
              <a:gd name="T14" fmla="*/ 68 w 159"/>
              <a:gd name="T15" fmla="*/ 90 h 160"/>
              <a:gd name="T16" fmla="*/ 34 w 159"/>
              <a:gd name="T17" fmla="*/ 83 h 160"/>
              <a:gd name="T18" fmla="*/ 34 w 159"/>
              <a:gd name="T19" fmla="*/ 97 h 160"/>
              <a:gd name="T20" fmla="*/ 115 w 159"/>
              <a:gd name="T21" fmla="*/ 122 h 160"/>
              <a:gd name="T22" fmla="*/ 108 w 159"/>
              <a:gd name="T23" fmla="*/ 145 h 160"/>
              <a:gd name="T24" fmla="*/ 14 w 159"/>
              <a:gd name="T25" fmla="*/ 14 h 160"/>
              <a:gd name="T26" fmla="*/ 108 w 159"/>
              <a:gd name="T27" fmla="*/ 42 h 160"/>
              <a:gd name="T28" fmla="*/ 123 w 159"/>
              <a:gd name="T29" fmla="*/ 7 h 160"/>
              <a:gd name="T30" fmla="*/ 7 w 159"/>
              <a:gd name="T31" fmla="*/ 0 h 160"/>
              <a:gd name="T32" fmla="*/ 0 w 159"/>
              <a:gd name="T33" fmla="*/ 152 h 160"/>
              <a:gd name="T34" fmla="*/ 115 w 159"/>
              <a:gd name="T35" fmla="*/ 160 h 160"/>
              <a:gd name="T36" fmla="*/ 123 w 159"/>
              <a:gd name="T37" fmla="*/ 112 h 160"/>
              <a:gd name="T38" fmla="*/ 115 w 159"/>
              <a:gd name="T39" fmla="*/ 122 h 160"/>
              <a:gd name="T40" fmla="*/ 132 w 159"/>
              <a:gd name="T41" fmla="*/ 18 h 160"/>
              <a:gd name="T42" fmla="*/ 84 w 159"/>
              <a:gd name="T43" fmla="*/ 98 h 160"/>
              <a:gd name="T44" fmla="*/ 82 w 159"/>
              <a:gd name="T45" fmla="*/ 127 h 160"/>
              <a:gd name="T46" fmla="*/ 87 w 159"/>
              <a:gd name="T47" fmla="*/ 131 h 160"/>
              <a:gd name="T48" fmla="*/ 113 w 159"/>
              <a:gd name="T49" fmla="*/ 114 h 160"/>
              <a:gd name="T50" fmla="*/ 159 w 159"/>
              <a:gd name="T51" fmla="*/ 33 h 160"/>
              <a:gd name="T52" fmla="*/ 97 w 159"/>
              <a:gd name="T53" fmla="*/ 118 h 160"/>
              <a:gd name="T54" fmla="*/ 89 w 159"/>
              <a:gd name="T55" fmla="*/ 113 h 160"/>
              <a:gd name="T56" fmla="*/ 97 w 159"/>
              <a:gd name="T57" fmla="*/ 108 h 160"/>
              <a:gd name="T58" fmla="*/ 97 w 159"/>
              <a:gd name="T59" fmla="*/ 118 h 160"/>
              <a:gd name="T60" fmla="*/ 56 w 159"/>
              <a:gd name="T61" fmla="*/ 131 h 160"/>
              <a:gd name="T62" fmla="*/ 75 w 159"/>
              <a:gd name="T63" fmla="*/ 126 h 160"/>
              <a:gd name="T64" fmla="*/ 55 w 159"/>
              <a:gd name="T65" fmla="*/ 124 h 160"/>
              <a:gd name="T66" fmla="*/ 50 w 159"/>
              <a:gd name="T67" fmla="*/ 121 h 160"/>
              <a:gd name="T68" fmla="*/ 50 w 159"/>
              <a:gd name="T69" fmla="*/ 110 h 160"/>
              <a:gd name="T70" fmla="*/ 39 w 159"/>
              <a:gd name="T71" fmla="*/ 115 h 160"/>
              <a:gd name="T72" fmla="*/ 28 w 159"/>
              <a:gd name="T73" fmla="*/ 135 h 160"/>
              <a:gd name="T74" fmla="*/ 38 w 159"/>
              <a:gd name="T75" fmla="*/ 125 h 160"/>
              <a:gd name="T76" fmla="*/ 44 w 159"/>
              <a:gd name="T77" fmla="*/ 127 h 160"/>
              <a:gd name="T78" fmla="*/ 44 w 159"/>
              <a:gd name="T79" fmla="*/ 127 h 160"/>
              <a:gd name="T80" fmla="*/ 44 w 159"/>
              <a:gd name="T81" fmla="*/ 128 h 160"/>
              <a:gd name="T82" fmla="*/ 50 w 159"/>
              <a:gd name="T83" fmla="*/ 128 h 160"/>
              <a:gd name="T84" fmla="*/ 53 w 159"/>
              <a:gd name="T85" fmla="*/ 13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59" h="160">
                <a:moveTo>
                  <a:pt x="88" y="27"/>
                </a:moveTo>
                <a:cubicBezTo>
                  <a:pt x="34" y="27"/>
                  <a:pt x="34" y="27"/>
                  <a:pt x="34" y="27"/>
                </a:cubicBezTo>
                <a:cubicBezTo>
                  <a:pt x="30" y="27"/>
                  <a:pt x="26" y="31"/>
                  <a:pt x="26" y="34"/>
                </a:cubicBezTo>
                <a:cubicBezTo>
                  <a:pt x="26" y="39"/>
                  <a:pt x="30" y="41"/>
                  <a:pt x="34" y="41"/>
                </a:cubicBezTo>
                <a:cubicBezTo>
                  <a:pt x="88" y="41"/>
                  <a:pt x="88" y="41"/>
                  <a:pt x="88" y="41"/>
                </a:cubicBezTo>
                <a:cubicBezTo>
                  <a:pt x="93" y="41"/>
                  <a:pt x="95" y="39"/>
                  <a:pt x="95" y="34"/>
                </a:cubicBezTo>
                <a:cubicBezTo>
                  <a:pt x="95" y="31"/>
                  <a:pt x="93" y="27"/>
                  <a:pt x="88" y="27"/>
                </a:cubicBezTo>
                <a:close/>
                <a:moveTo>
                  <a:pt x="95" y="63"/>
                </a:moveTo>
                <a:cubicBezTo>
                  <a:pt x="95" y="57"/>
                  <a:pt x="93" y="55"/>
                  <a:pt x="88" y="55"/>
                </a:cubicBezTo>
                <a:cubicBezTo>
                  <a:pt x="34" y="55"/>
                  <a:pt x="34" y="55"/>
                  <a:pt x="34" y="55"/>
                </a:cubicBezTo>
                <a:cubicBezTo>
                  <a:pt x="30" y="55"/>
                  <a:pt x="26" y="57"/>
                  <a:pt x="26" y="63"/>
                </a:cubicBezTo>
                <a:cubicBezTo>
                  <a:pt x="26" y="67"/>
                  <a:pt x="30" y="69"/>
                  <a:pt x="34" y="69"/>
                </a:cubicBezTo>
                <a:cubicBezTo>
                  <a:pt x="88" y="69"/>
                  <a:pt x="88" y="69"/>
                  <a:pt x="88" y="69"/>
                </a:cubicBezTo>
                <a:cubicBezTo>
                  <a:pt x="93" y="69"/>
                  <a:pt x="95" y="67"/>
                  <a:pt x="95" y="63"/>
                </a:cubicBezTo>
                <a:close/>
                <a:moveTo>
                  <a:pt x="61" y="97"/>
                </a:moveTo>
                <a:cubicBezTo>
                  <a:pt x="65" y="97"/>
                  <a:pt x="68" y="93"/>
                  <a:pt x="68" y="90"/>
                </a:cubicBezTo>
                <a:cubicBezTo>
                  <a:pt x="68" y="85"/>
                  <a:pt x="65" y="83"/>
                  <a:pt x="61" y="83"/>
                </a:cubicBezTo>
                <a:cubicBezTo>
                  <a:pt x="34" y="83"/>
                  <a:pt x="34" y="83"/>
                  <a:pt x="34" y="83"/>
                </a:cubicBezTo>
                <a:cubicBezTo>
                  <a:pt x="30" y="83"/>
                  <a:pt x="26" y="85"/>
                  <a:pt x="26" y="90"/>
                </a:cubicBezTo>
                <a:cubicBezTo>
                  <a:pt x="26" y="93"/>
                  <a:pt x="30" y="97"/>
                  <a:pt x="34" y="97"/>
                </a:cubicBezTo>
                <a:lnTo>
                  <a:pt x="61" y="97"/>
                </a:lnTo>
                <a:close/>
                <a:moveTo>
                  <a:pt x="115" y="122"/>
                </a:moveTo>
                <a:cubicBezTo>
                  <a:pt x="108" y="127"/>
                  <a:pt x="108" y="127"/>
                  <a:pt x="108" y="127"/>
                </a:cubicBezTo>
                <a:cubicBezTo>
                  <a:pt x="108" y="145"/>
                  <a:pt x="108" y="145"/>
                  <a:pt x="108" y="145"/>
                </a:cubicBezTo>
                <a:cubicBezTo>
                  <a:pt x="14" y="145"/>
                  <a:pt x="14" y="145"/>
                  <a:pt x="14" y="145"/>
                </a:cubicBezTo>
                <a:cubicBezTo>
                  <a:pt x="14" y="14"/>
                  <a:pt x="14" y="14"/>
                  <a:pt x="14" y="14"/>
                </a:cubicBezTo>
                <a:cubicBezTo>
                  <a:pt x="108" y="14"/>
                  <a:pt x="108" y="14"/>
                  <a:pt x="108" y="14"/>
                </a:cubicBezTo>
                <a:cubicBezTo>
                  <a:pt x="108" y="42"/>
                  <a:pt x="108" y="42"/>
                  <a:pt x="108" y="42"/>
                </a:cubicBezTo>
                <a:cubicBezTo>
                  <a:pt x="123" y="18"/>
                  <a:pt x="123" y="18"/>
                  <a:pt x="123" y="18"/>
                </a:cubicBezTo>
                <a:cubicBezTo>
                  <a:pt x="123" y="7"/>
                  <a:pt x="123" y="7"/>
                  <a:pt x="123" y="7"/>
                </a:cubicBezTo>
                <a:cubicBezTo>
                  <a:pt x="123" y="3"/>
                  <a:pt x="119" y="0"/>
                  <a:pt x="115" y="0"/>
                </a:cubicBezTo>
                <a:cubicBezTo>
                  <a:pt x="7" y="0"/>
                  <a:pt x="7" y="0"/>
                  <a:pt x="7" y="0"/>
                </a:cubicBezTo>
                <a:cubicBezTo>
                  <a:pt x="2" y="0"/>
                  <a:pt x="0" y="3"/>
                  <a:pt x="0" y="7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56"/>
                  <a:pt x="2" y="160"/>
                  <a:pt x="7" y="160"/>
                </a:cubicBezTo>
                <a:cubicBezTo>
                  <a:pt x="115" y="160"/>
                  <a:pt x="115" y="160"/>
                  <a:pt x="115" y="160"/>
                </a:cubicBezTo>
                <a:cubicBezTo>
                  <a:pt x="119" y="160"/>
                  <a:pt x="123" y="156"/>
                  <a:pt x="123" y="152"/>
                </a:cubicBezTo>
                <a:cubicBezTo>
                  <a:pt x="123" y="112"/>
                  <a:pt x="123" y="112"/>
                  <a:pt x="123" y="112"/>
                </a:cubicBezTo>
                <a:cubicBezTo>
                  <a:pt x="119" y="118"/>
                  <a:pt x="119" y="118"/>
                  <a:pt x="119" y="118"/>
                </a:cubicBezTo>
                <a:cubicBezTo>
                  <a:pt x="118" y="119"/>
                  <a:pt x="117" y="120"/>
                  <a:pt x="115" y="122"/>
                </a:cubicBezTo>
                <a:close/>
                <a:moveTo>
                  <a:pt x="148" y="21"/>
                </a:moveTo>
                <a:cubicBezTo>
                  <a:pt x="139" y="16"/>
                  <a:pt x="133" y="18"/>
                  <a:pt x="132" y="18"/>
                </a:cubicBezTo>
                <a:cubicBezTo>
                  <a:pt x="130" y="18"/>
                  <a:pt x="130" y="19"/>
                  <a:pt x="130" y="19"/>
                </a:cubicBezTo>
                <a:cubicBezTo>
                  <a:pt x="84" y="98"/>
                  <a:pt x="84" y="98"/>
                  <a:pt x="84" y="98"/>
                </a:cubicBezTo>
                <a:cubicBezTo>
                  <a:pt x="84" y="98"/>
                  <a:pt x="84" y="98"/>
                  <a:pt x="84" y="99"/>
                </a:cubicBezTo>
                <a:cubicBezTo>
                  <a:pt x="82" y="127"/>
                  <a:pt x="82" y="127"/>
                  <a:pt x="82" y="127"/>
                </a:cubicBezTo>
                <a:cubicBezTo>
                  <a:pt x="82" y="129"/>
                  <a:pt x="82" y="130"/>
                  <a:pt x="84" y="131"/>
                </a:cubicBezTo>
                <a:cubicBezTo>
                  <a:pt x="87" y="131"/>
                  <a:pt x="87" y="131"/>
                  <a:pt x="87" y="131"/>
                </a:cubicBezTo>
                <a:cubicBezTo>
                  <a:pt x="112" y="115"/>
                  <a:pt x="112" y="115"/>
                  <a:pt x="112" y="115"/>
                </a:cubicBezTo>
                <a:cubicBezTo>
                  <a:pt x="112" y="115"/>
                  <a:pt x="112" y="114"/>
                  <a:pt x="113" y="114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5"/>
                  <a:pt x="159" y="33"/>
                  <a:pt x="159" y="33"/>
                </a:cubicBezTo>
                <a:cubicBezTo>
                  <a:pt x="159" y="32"/>
                  <a:pt x="157" y="26"/>
                  <a:pt x="148" y="21"/>
                </a:cubicBezTo>
                <a:close/>
                <a:moveTo>
                  <a:pt x="97" y="118"/>
                </a:moveTo>
                <a:cubicBezTo>
                  <a:pt x="96" y="118"/>
                  <a:pt x="95" y="116"/>
                  <a:pt x="92" y="115"/>
                </a:cubicBezTo>
                <a:cubicBezTo>
                  <a:pt x="91" y="114"/>
                  <a:pt x="90" y="114"/>
                  <a:pt x="89" y="113"/>
                </a:cubicBezTo>
                <a:cubicBezTo>
                  <a:pt x="89" y="104"/>
                  <a:pt x="89" y="104"/>
                  <a:pt x="89" y="104"/>
                </a:cubicBezTo>
                <a:cubicBezTo>
                  <a:pt x="91" y="105"/>
                  <a:pt x="94" y="105"/>
                  <a:pt x="97" y="108"/>
                </a:cubicBezTo>
                <a:cubicBezTo>
                  <a:pt x="101" y="110"/>
                  <a:pt x="103" y="112"/>
                  <a:pt x="105" y="114"/>
                </a:cubicBezTo>
                <a:lnTo>
                  <a:pt x="97" y="118"/>
                </a:lnTo>
                <a:close/>
                <a:moveTo>
                  <a:pt x="53" y="132"/>
                </a:moveTo>
                <a:cubicBezTo>
                  <a:pt x="53" y="132"/>
                  <a:pt x="55" y="132"/>
                  <a:pt x="56" y="131"/>
                </a:cubicBezTo>
                <a:cubicBezTo>
                  <a:pt x="62" y="128"/>
                  <a:pt x="69" y="132"/>
                  <a:pt x="75" y="132"/>
                </a:cubicBezTo>
                <a:cubicBezTo>
                  <a:pt x="79" y="132"/>
                  <a:pt x="79" y="126"/>
                  <a:pt x="75" y="126"/>
                </a:cubicBezTo>
                <a:cubicBezTo>
                  <a:pt x="68" y="126"/>
                  <a:pt x="62" y="125"/>
                  <a:pt x="56" y="126"/>
                </a:cubicBezTo>
                <a:cubicBezTo>
                  <a:pt x="56" y="125"/>
                  <a:pt x="56" y="125"/>
                  <a:pt x="55" y="124"/>
                </a:cubicBezTo>
                <a:cubicBezTo>
                  <a:pt x="53" y="122"/>
                  <a:pt x="52" y="121"/>
                  <a:pt x="51" y="121"/>
                </a:cubicBezTo>
                <a:cubicBezTo>
                  <a:pt x="50" y="121"/>
                  <a:pt x="50" y="121"/>
                  <a:pt x="50" y="121"/>
                </a:cubicBezTo>
                <a:cubicBezTo>
                  <a:pt x="50" y="120"/>
                  <a:pt x="49" y="120"/>
                  <a:pt x="49" y="120"/>
                </a:cubicBezTo>
                <a:cubicBezTo>
                  <a:pt x="50" y="116"/>
                  <a:pt x="51" y="113"/>
                  <a:pt x="50" y="110"/>
                </a:cubicBezTo>
                <a:cubicBezTo>
                  <a:pt x="50" y="109"/>
                  <a:pt x="49" y="109"/>
                  <a:pt x="49" y="109"/>
                </a:cubicBezTo>
                <a:cubicBezTo>
                  <a:pt x="45" y="109"/>
                  <a:pt x="41" y="113"/>
                  <a:pt x="39" y="115"/>
                </a:cubicBezTo>
                <a:cubicBezTo>
                  <a:pt x="33" y="120"/>
                  <a:pt x="28" y="127"/>
                  <a:pt x="23" y="133"/>
                </a:cubicBezTo>
                <a:cubicBezTo>
                  <a:pt x="20" y="135"/>
                  <a:pt x="25" y="138"/>
                  <a:pt x="28" y="135"/>
                </a:cubicBezTo>
                <a:cubicBezTo>
                  <a:pt x="31" y="129"/>
                  <a:pt x="36" y="125"/>
                  <a:pt x="41" y="120"/>
                </a:cubicBezTo>
                <a:cubicBezTo>
                  <a:pt x="40" y="121"/>
                  <a:pt x="39" y="124"/>
                  <a:pt x="38" y="125"/>
                </a:cubicBezTo>
                <a:cubicBezTo>
                  <a:pt x="36" y="128"/>
                  <a:pt x="40" y="131"/>
                  <a:pt x="42" y="128"/>
                </a:cubicBezTo>
                <a:cubicBezTo>
                  <a:pt x="42" y="128"/>
                  <a:pt x="43" y="127"/>
                  <a:pt x="44" y="127"/>
                </a:cubicBezTo>
                <a:cubicBezTo>
                  <a:pt x="44" y="126"/>
                  <a:pt x="44" y="126"/>
                  <a:pt x="45" y="126"/>
                </a:cubicBezTo>
                <a:cubicBezTo>
                  <a:pt x="45" y="126"/>
                  <a:pt x="44" y="127"/>
                  <a:pt x="44" y="127"/>
                </a:cubicBezTo>
                <a:cubicBezTo>
                  <a:pt x="44" y="127"/>
                  <a:pt x="44" y="127"/>
                  <a:pt x="44" y="127"/>
                </a:cubicBezTo>
                <a:cubicBezTo>
                  <a:pt x="44" y="127"/>
                  <a:pt x="44" y="127"/>
                  <a:pt x="44" y="128"/>
                </a:cubicBezTo>
                <a:cubicBezTo>
                  <a:pt x="42" y="131"/>
                  <a:pt x="47" y="132"/>
                  <a:pt x="49" y="129"/>
                </a:cubicBezTo>
                <a:cubicBezTo>
                  <a:pt x="50" y="128"/>
                  <a:pt x="50" y="128"/>
                  <a:pt x="50" y="128"/>
                </a:cubicBezTo>
                <a:cubicBezTo>
                  <a:pt x="50" y="129"/>
                  <a:pt x="50" y="129"/>
                  <a:pt x="50" y="129"/>
                </a:cubicBezTo>
                <a:cubicBezTo>
                  <a:pt x="50" y="131"/>
                  <a:pt x="52" y="132"/>
                  <a:pt x="53" y="1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53">
            <a:extLst>
              <a:ext uri="{FF2B5EF4-FFF2-40B4-BE49-F238E27FC236}">
                <a16:creationId xmlns:a16="http://schemas.microsoft.com/office/drawing/2014/main" id="{364D69ED-6D69-3670-20C5-5720CE25199B}"/>
              </a:ext>
            </a:extLst>
          </p:cNvPr>
          <p:cNvSpPr>
            <a:spLocks noEditPoints="1"/>
          </p:cNvSpPr>
          <p:nvPr/>
        </p:nvSpPr>
        <p:spPr bwMode="auto">
          <a:xfrm>
            <a:off x="7698265" y="5183382"/>
            <a:ext cx="285798" cy="381064"/>
          </a:xfrm>
          <a:custGeom>
            <a:avLst/>
            <a:gdLst>
              <a:gd name="T0" fmla="*/ 96 w 120"/>
              <a:gd name="T1" fmla="*/ 47 h 160"/>
              <a:gd name="T2" fmla="*/ 51 w 120"/>
              <a:gd name="T3" fmla="*/ 87 h 160"/>
              <a:gd name="T4" fmla="*/ 34 w 120"/>
              <a:gd name="T5" fmla="*/ 73 h 160"/>
              <a:gd name="T6" fmla="*/ 25 w 120"/>
              <a:gd name="T7" fmla="*/ 82 h 160"/>
              <a:gd name="T8" fmla="*/ 56 w 120"/>
              <a:gd name="T9" fmla="*/ 114 h 160"/>
              <a:gd name="T10" fmla="*/ 57 w 120"/>
              <a:gd name="T11" fmla="*/ 114 h 160"/>
              <a:gd name="T12" fmla="*/ 58 w 120"/>
              <a:gd name="T13" fmla="*/ 113 h 160"/>
              <a:gd name="T14" fmla="*/ 100 w 120"/>
              <a:gd name="T15" fmla="*/ 53 h 160"/>
              <a:gd name="T16" fmla="*/ 100 w 120"/>
              <a:gd name="T17" fmla="*/ 52 h 160"/>
              <a:gd name="T18" fmla="*/ 96 w 120"/>
              <a:gd name="T19" fmla="*/ 47 h 160"/>
              <a:gd name="T20" fmla="*/ 117 w 120"/>
              <a:gd name="T21" fmla="*/ 20 h 160"/>
              <a:gd name="T22" fmla="*/ 62 w 120"/>
              <a:gd name="T23" fmla="*/ 2 h 160"/>
              <a:gd name="T24" fmla="*/ 59 w 120"/>
              <a:gd name="T25" fmla="*/ 0 h 160"/>
              <a:gd name="T26" fmla="*/ 58 w 120"/>
              <a:gd name="T27" fmla="*/ 2 h 160"/>
              <a:gd name="T28" fmla="*/ 3 w 120"/>
              <a:gd name="T29" fmla="*/ 20 h 160"/>
              <a:gd name="T30" fmla="*/ 0 w 120"/>
              <a:gd name="T31" fmla="*/ 21 h 160"/>
              <a:gd name="T32" fmla="*/ 0 w 120"/>
              <a:gd name="T33" fmla="*/ 101 h 160"/>
              <a:gd name="T34" fmla="*/ 59 w 120"/>
              <a:gd name="T35" fmla="*/ 160 h 160"/>
              <a:gd name="T36" fmla="*/ 61 w 120"/>
              <a:gd name="T37" fmla="*/ 160 h 160"/>
              <a:gd name="T38" fmla="*/ 120 w 120"/>
              <a:gd name="T39" fmla="*/ 101 h 160"/>
              <a:gd name="T40" fmla="*/ 120 w 120"/>
              <a:gd name="T41" fmla="*/ 21 h 160"/>
              <a:gd name="T42" fmla="*/ 117 w 120"/>
              <a:gd name="T43" fmla="*/ 20 h 160"/>
              <a:gd name="T44" fmla="*/ 106 w 120"/>
              <a:gd name="T45" fmla="*/ 98 h 160"/>
              <a:gd name="T46" fmla="*/ 61 w 120"/>
              <a:gd name="T47" fmla="*/ 143 h 160"/>
              <a:gd name="T48" fmla="*/ 59 w 120"/>
              <a:gd name="T49" fmla="*/ 143 h 160"/>
              <a:gd name="T50" fmla="*/ 14 w 120"/>
              <a:gd name="T51" fmla="*/ 98 h 160"/>
              <a:gd name="T52" fmla="*/ 14 w 120"/>
              <a:gd name="T53" fmla="*/ 35 h 160"/>
              <a:gd name="T54" fmla="*/ 15 w 120"/>
              <a:gd name="T55" fmla="*/ 32 h 160"/>
              <a:gd name="T56" fmla="*/ 58 w 120"/>
              <a:gd name="T57" fmla="*/ 19 h 160"/>
              <a:gd name="T58" fmla="*/ 59 w 120"/>
              <a:gd name="T59" fmla="*/ 18 h 160"/>
              <a:gd name="T60" fmla="*/ 62 w 120"/>
              <a:gd name="T61" fmla="*/ 19 h 160"/>
              <a:gd name="T62" fmla="*/ 105 w 120"/>
              <a:gd name="T63" fmla="*/ 32 h 160"/>
              <a:gd name="T64" fmla="*/ 106 w 120"/>
              <a:gd name="T65" fmla="*/ 35 h 160"/>
              <a:gd name="T66" fmla="*/ 106 w 120"/>
              <a:gd name="T67" fmla="*/ 9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0" h="160">
                <a:moveTo>
                  <a:pt x="96" y="47"/>
                </a:moveTo>
                <a:cubicBezTo>
                  <a:pt x="74" y="62"/>
                  <a:pt x="58" y="79"/>
                  <a:pt x="51" y="87"/>
                </a:cubicBezTo>
                <a:cubicBezTo>
                  <a:pt x="34" y="73"/>
                  <a:pt x="34" y="73"/>
                  <a:pt x="34" y="73"/>
                </a:cubicBezTo>
                <a:cubicBezTo>
                  <a:pt x="34" y="73"/>
                  <a:pt x="24" y="82"/>
                  <a:pt x="25" y="82"/>
                </a:cubicBezTo>
                <a:cubicBezTo>
                  <a:pt x="56" y="114"/>
                  <a:pt x="56" y="114"/>
                  <a:pt x="56" y="114"/>
                </a:cubicBezTo>
                <a:cubicBezTo>
                  <a:pt x="56" y="114"/>
                  <a:pt x="56" y="114"/>
                  <a:pt x="57" y="114"/>
                </a:cubicBezTo>
                <a:cubicBezTo>
                  <a:pt x="57" y="114"/>
                  <a:pt x="57" y="114"/>
                  <a:pt x="58" y="113"/>
                </a:cubicBezTo>
                <a:cubicBezTo>
                  <a:pt x="63" y="100"/>
                  <a:pt x="79" y="73"/>
                  <a:pt x="100" y="53"/>
                </a:cubicBezTo>
                <a:cubicBezTo>
                  <a:pt x="100" y="53"/>
                  <a:pt x="101" y="53"/>
                  <a:pt x="100" y="52"/>
                </a:cubicBezTo>
                <a:cubicBezTo>
                  <a:pt x="100" y="52"/>
                  <a:pt x="97" y="47"/>
                  <a:pt x="96" y="47"/>
                </a:cubicBezTo>
                <a:close/>
                <a:moveTo>
                  <a:pt x="117" y="20"/>
                </a:moveTo>
                <a:cubicBezTo>
                  <a:pt x="70" y="20"/>
                  <a:pt x="62" y="2"/>
                  <a:pt x="62" y="2"/>
                </a:cubicBezTo>
                <a:cubicBezTo>
                  <a:pt x="62" y="0"/>
                  <a:pt x="61" y="0"/>
                  <a:pt x="59" y="0"/>
                </a:cubicBezTo>
                <a:cubicBezTo>
                  <a:pt x="59" y="0"/>
                  <a:pt x="58" y="0"/>
                  <a:pt x="58" y="2"/>
                </a:cubicBezTo>
                <a:cubicBezTo>
                  <a:pt x="58" y="2"/>
                  <a:pt x="49" y="20"/>
                  <a:pt x="3" y="20"/>
                </a:cubicBezTo>
                <a:cubicBezTo>
                  <a:pt x="1" y="20"/>
                  <a:pt x="0" y="20"/>
                  <a:pt x="0" y="21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34"/>
                  <a:pt x="57" y="159"/>
                  <a:pt x="59" y="160"/>
                </a:cubicBezTo>
                <a:cubicBezTo>
                  <a:pt x="61" y="160"/>
                  <a:pt x="61" y="160"/>
                  <a:pt x="61" y="160"/>
                </a:cubicBezTo>
                <a:cubicBezTo>
                  <a:pt x="63" y="159"/>
                  <a:pt x="120" y="134"/>
                  <a:pt x="120" y="101"/>
                </a:cubicBezTo>
                <a:cubicBezTo>
                  <a:pt x="120" y="21"/>
                  <a:pt x="120" y="21"/>
                  <a:pt x="120" y="21"/>
                </a:cubicBezTo>
                <a:cubicBezTo>
                  <a:pt x="120" y="20"/>
                  <a:pt x="118" y="20"/>
                  <a:pt x="117" y="20"/>
                </a:cubicBezTo>
                <a:close/>
                <a:moveTo>
                  <a:pt x="106" y="98"/>
                </a:moveTo>
                <a:cubicBezTo>
                  <a:pt x="106" y="122"/>
                  <a:pt x="63" y="142"/>
                  <a:pt x="61" y="143"/>
                </a:cubicBezTo>
                <a:cubicBezTo>
                  <a:pt x="61" y="143"/>
                  <a:pt x="61" y="143"/>
                  <a:pt x="59" y="143"/>
                </a:cubicBezTo>
                <a:cubicBezTo>
                  <a:pt x="57" y="142"/>
                  <a:pt x="14" y="122"/>
                  <a:pt x="14" y="98"/>
                </a:cubicBezTo>
                <a:cubicBezTo>
                  <a:pt x="14" y="35"/>
                  <a:pt x="14" y="35"/>
                  <a:pt x="14" y="35"/>
                </a:cubicBezTo>
                <a:cubicBezTo>
                  <a:pt x="14" y="34"/>
                  <a:pt x="14" y="32"/>
                  <a:pt x="15" y="32"/>
                </a:cubicBezTo>
                <a:cubicBezTo>
                  <a:pt x="52" y="32"/>
                  <a:pt x="58" y="19"/>
                  <a:pt x="58" y="19"/>
                </a:cubicBezTo>
                <a:cubicBezTo>
                  <a:pt x="58" y="18"/>
                  <a:pt x="59" y="18"/>
                  <a:pt x="59" y="18"/>
                </a:cubicBezTo>
                <a:cubicBezTo>
                  <a:pt x="61" y="18"/>
                  <a:pt x="62" y="18"/>
                  <a:pt x="62" y="19"/>
                </a:cubicBezTo>
                <a:cubicBezTo>
                  <a:pt x="62" y="19"/>
                  <a:pt x="68" y="32"/>
                  <a:pt x="105" y="32"/>
                </a:cubicBezTo>
                <a:cubicBezTo>
                  <a:pt x="106" y="32"/>
                  <a:pt x="106" y="34"/>
                  <a:pt x="106" y="35"/>
                </a:cubicBezTo>
                <a:lnTo>
                  <a:pt x="106" y="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18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CB366D-392D-785D-5067-D2B8A418E58D}"/>
              </a:ext>
            </a:extLst>
          </p:cNvPr>
          <p:cNvSpPr txBox="1"/>
          <p:nvPr/>
        </p:nvSpPr>
        <p:spPr>
          <a:xfrm>
            <a:off x="517302" y="155839"/>
            <a:ext cx="610970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06. Najważniejsze akty</a:t>
            </a:r>
            <a:r>
              <a:rPr lang="en-GB" sz="4800" spc="-300" dirty="0">
                <a:solidFill>
                  <a:schemeClr val="accent1">
                    <a:lumMod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pl-PL" sz="48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prawa krajowego </a:t>
            </a:r>
            <a:endParaRPr lang="en-US" sz="4800" spc="-3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797BD5F-F2ED-B3A5-51BF-F5B210325CFC}"/>
              </a:ext>
            </a:extLst>
          </p:cNvPr>
          <p:cNvSpPr/>
          <p:nvPr/>
        </p:nvSpPr>
        <p:spPr>
          <a:xfrm rot="16200000" flipH="1" flipV="1">
            <a:off x="-181843" y="2888241"/>
            <a:ext cx="4151602" cy="3787915"/>
          </a:xfrm>
          <a:custGeom>
            <a:avLst/>
            <a:gdLst>
              <a:gd name="connsiteX0" fmla="*/ 1519792 w 1519792"/>
              <a:gd name="connsiteY0" fmla="*/ 667655 h 1320800"/>
              <a:gd name="connsiteX1" fmla="*/ 1519792 w 1519792"/>
              <a:gd name="connsiteY1" fmla="*/ 0 h 1320800"/>
              <a:gd name="connsiteX2" fmla="*/ 1362676 w 1519792"/>
              <a:gd name="connsiteY2" fmla="*/ 7934 h 1320800"/>
              <a:gd name="connsiteX3" fmla="*/ 14315 w 1519792"/>
              <a:gd name="connsiteY3" fmla="*/ 1227001 h 1320800"/>
              <a:gd name="connsiteX4" fmla="*/ 0 w 1519792"/>
              <a:gd name="connsiteY4" fmla="*/ 1320800 h 1320800"/>
              <a:gd name="connsiteX5" fmla="*/ 678886 w 1519792"/>
              <a:gd name="connsiteY5" fmla="*/ 1320800 h 1320800"/>
              <a:gd name="connsiteX6" fmla="*/ 689821 w 1519792"/>
              <a:gd name="connsiteY6" fmla="*/ 1278273 h 1320800"/>
              <a:gd name="connsiteX7" fmla="*/ 1430940 w 1519792"/>
              <a:gd name="connsiteY7" fmla="*/ 672142 h 1320800"/>
              <a:gd name="connsiteX8" fmla="*/ 1519792 w 1519792"/>
              <a:gd name="connsiteY8" fmla="*/ 667655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9792" h="1320800">
                <a:moveTo>
                  <a:pt x="1519792" y="667655"/>
                </a:moveTo>
                <a:lnTo>
                  <a:pt x="1519792" y="0"/>
                </a:lnTo>
                <a:lnTo>
                  <a:pt x="1362676" y="7934"/>
                </a:lnTo>
                <a:cubicBezTo>
                  <a:pt x="691105" y="76136"/>
                  <a:pt x="147372" y="576771"/>
                  <a:pt x="14315" y="1227001"/>
                </a:cubicBezTo>
                <a:lnTo>
                  <a:pt x="0" y="1320800"/>
                </a:lnTo>
                <a:lnTo>
                  <a:pt x="678886" y="1320800"/>
                </a:lnTo>
                <a:lnTo>
                  <a:pt x="689821" y="1278273"/>
                </a:lnTo>
                <a:cubicBezTo>
                  <a:pt x="791388" y="951724"/>
                  <a:pt x="1080363" y="707745"/>
                  <a:pt x="1430940" y="672142"/>
                </a:cubicBezTo>
                <a:lnTo>
                  <a:pt x="1519792" y="667655"/>
                </a:lnTo>
                <a:close/>
              </a:path>
            </a:pathLst>
          </a:custGeom>
          <a:gradFill>
            <a:gsLst>
              <a:gs pos="0">
                <a:srgbClr val="2486C4">
                  <a:alpha val="50000"/>
                  <a:lumMod val="20000"/>
                  <a:lumOff val="80000"/>
                </a:srgbClr>
              </a:gs>
              <a:gs pos="100000">
                <a:srgbClr val="9CEE69">
                  <a:lumMod val="20000"/>
                  <a:lumOff val="8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3BD942-071A-46E9-5CBF-BA426F0C5CD4}"/>
              </a:ext>
            </a:extLst>
          </p:cNvPr>
          <p:cNvSpPr/>
          <p:nvPr/>
        </p:nvSpPr>
        <p:spPr>
          <a:xfrm>
            <a:off x="3729857" y="1894752"/>
            <a:ext cx="3618149" cy="4310103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C380AB-C432-DE49-8A2E-DF4EF5E755F4}"/>
              </a:ext>
            </a:extLst>
          </p:cNvPr>
          <p:cNvSpPr txBox="1"/>
          <p:nvPr/>
        </p:nvSpPr>
        <p:spPr>
          <a:xfrm>
            <a:off x="8177417" y="1930131"/>
            <a:ext cx="3579417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Konstytucja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Rzeczypospolitej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Polskiej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br>
              <a:rPr lang="pl-PL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dnia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kwietnia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1997 r. </a:t>
            </a:r>
            <a:endParaRPr lang="pl-PL" sz="12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0C0DAC-FE05-C331-582F-03137BB9F3D6}"/>
              </a:ext>
            </a:extLst>
          </p:cNvPr>
          <p:cNvSpPr txBox="1"/>
          <p:nvPr/>
        </p:nvSpPr>
        <p:spPr>
          <a:xfrm>
            <a:off x="8177417" y="3204064"/>
            <a:ext cx="3579417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Ustawa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z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dnia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14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września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2012 r. 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etykietowaniu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energetycznym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produktów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związanych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z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energią</a:t>
            </a:r>
            <a:endParaRPr lang="pl-PL" sz="1200" b="1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460EBB-B3AC-676F-8A37-9C2FF475AB2D}"/>
              </a:ext>
            </a:extLst>
          </p:cNvPr>
          <p:cNvSpPr txBox="1"/>
          <p:nvPr/>
        </p:nvSpPr>
        <p:spPr>
          <a:xfrm>
            <a:off x="8177417" y="2577059"/>
            <a:ext cx="3579417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Ustawa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z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dnia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11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września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2019 r.- </a:t>
            </a:r>
            <a:br>
              <a:rPr lang="pl-PL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Prawo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zamówień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publicznych</a:t>
            </a:r>
            <a:endParaRPr lang="pl-PL" sz="1200" b="1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Google Shape;88;p30">
            <a:extLst>
              <a:ext uri="{FF2B5EF4-FFF2-40B4-BE49-F238E27FC236}">
                <a16:creationId xmlns:a16="http://schemas.microsoft.com/office/drawing/2014/main" id="{9C01E54F-2681-1B22-421E-6B4525740A48}"/>
              </a:ext>
            </a:extLst>
          </p:cNvPr>
          <p:cNvSpPr txBox="1"/>
          <p:nvPr/>
        </p:nvSpPr>
        <p:spPr>
          <a:xfrm>
            <a:off x="4038258" y="4573680"/>
            <a:ext cx="3076712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W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ustawie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Pzp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 z 11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września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 2019 r.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pojawiło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się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kilka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bardzo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istotnych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konstrukcji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prawnych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,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które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sprzyjają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implementacji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rozwiązań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prośrodowiskowych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na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rynku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krajowym</a:t>
            </a:r>
            <a:endParaRPr lang="en-GB" sz="1000" b="1" dirty="0">
              <a:solidFill>
                <a:schemeClr val="bg1"/>
              </a:solidFill>
              <a:latin typeface="DM Sans Light" pitchFamily="2" charset="0"/>
              <a:ea typeface="DM Sans Light"/>
              <a:cs typeface="DM Sans Light"/>
              <a:sym typeface="DM Sans Light"/>
            </a:endParaRPr>
          </a:p>
          <a:p>
            <a:pPr marL="0" marR="0" lvl="0" indent="0" algn="just" rt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000" b="1" dirty="0">
              <a:solidFill>
                <a:schemeClr val="bg1"/>
              </a:solidFill>
              <a:latin typeface="DM Sans Light" pitchFamily="2" charset="0"/>
              <a:ea typeface="DM Sans Light"/>
              <a:cs typeface="DM Sans Light"/>
              <a:sym typeface="DM Sans Light"/>
            </a:endParaRPr>
          </a:p>
          <a:p>
            <a:pPr marL="0" marR="0" lvl="0" indent="0" algn="just" rt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Natomiast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należy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pamiętać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,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że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 do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wszystkich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zamówień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są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stosowane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wspólne</a:t>
            </a:r>
            <a:r>
              <a:rPr lang="en-GB" sz="1000" b="1" dirty="0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 </a:t>
            </a:r>
            <a:r>
              <a:rPr lang="en-GB" sz="1000" b="1" dirty="0" err="1">
                <a:solidFill>
                  <a:schemeClr val="bg1"/>
                </a:solidFill>
                <a:latin typeface="DM Sans Light" pitchFamily="2" charset="0"/>
                <a:ea typeface="DM Sans Light"/>
                <a:cs typeface="DM Sans Light"/>
                <a:sym typeface="DM Sans Light"/>
              </a:rPr>
              <a:t>zasady</a:t>
            </a:r>
            <a:endParaRPr lang="en-GB" sz="1000" b="1" dirty="0">
              <a:solidFill>
                <a:schemeClr val="bg1"/>
              </a:solidFill>
              <a:latin typeface="DM Sans Light" pitchFamily="2" charset="0"/>
              <a:ea typeface="DM Sans Light"/>
              <a:cs typeface="DM Sans Light"/>
              <a:sym typeface="DM Sans Light"/>
            </a:endParaRPr>
          </a:p>
          <a:p>
            <a:pPr marL="0" marR="0" lvl="0" indent="0" algn="just" rt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000" b="1" dirty="0">
              <a:solidFill>
                <a:schemeClr val="bg1"/>
              </a:solidFill>
              <a:latin typeface="DM Sans Light" pitchFamily="2" charset="0"/>
            </a:endParaRP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F18380AC-ED4F-74A2-0FFA-FBEDA091E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3681198" y="2947717"/>
            <a:ext cx="1261324" cy="35515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76723D5-1647-9ACA-F312-72A6AE123342}"/>
              </a:ext>
            </a:extLst>
          </p:cNvPr>
          <p:cNvSpPr txBox="1"/>
          <p:nvPr/>
        </p:nvSpPr>
        <p:spPr>
          <a:xfrm>
            <a:off x="4038258" y="3925207"/>
            <a:ext cx="2962309" cy="64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l-PL" dirty="0">
                <a:solidFill>
                  <a:schemeClr val="bg1"/>
                </a:solidFill>
                <a:latin typeface="DM Sans SemiBold" pitchFamily="2" charset="0"/>
              </a:rPr>
              <a:t>Prawne aspekty zielonych zamówień publicznych</a:t>
            </a:r>
            <a:endParaRPr lang="en-GB" dirty="0">
              <a:solidFill>
                <a:schemeClr val="bg1"/>
              </a:solidFill>
              <a:latin typeface="DM Sans SemiBold" pitchFamily="2" charset="0"/>
            </a:endParaRPr>
          </a:p>
        </p:txBody>
      </p:sp>
      <p:pic>
        <p:nvPicPr>
          <p:cNvPr id="6" name="Symbol zastępczy obrazu 5" descr="Obraz zawierający komputer&#10;&#10;Opis wygenerowany automatycznie">
            <a:extLst>
              <a:ext uri="{FF2B5EF4-FFF2-40B4-BE49-F238E27FC236}">
                <a16:creationId xmlns:a16="http://schemas.microsoft.com/office/drawing/2014/main" id="{7D99DD60-C8B0-886F-C285-D11FB0AA9B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4" r="26194"/>
          <a:stretch>
            <a:fillRect/>
          </a:stretch>
        </p:blipFill>
        <p:spPr/>
      </p:pic>
      <p:pic>
        <p:nvPicPr>
          <p:cNvPr id="7" name="Obraz 6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A3B7E018-CA65-ED83-64E2-0CD21DDE8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017" y="288481"/>
            <a:ext cx="2136127" cy="965596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516514C8-534E-663F-D7AD-663C34BEBF20}"/>
              </a:ext>
            </a:extLst>
          </p:cNvPr>
          <p:cNvGrpSpPr/>
          <p:nvPr/>
        </p:nvGrpSpPr>
        <p:grpSpPr>
          <a:xfrm>
            <a:off x="8854555" y="305554"/>
            <a:ext cx="838462" cy="830162"/>
            <a:chOff x="4527786" y="1890615"/>
            <a:chExt cx="4348457" cy="4305412"/>
          </a:xfrm>
        </p:grpSpPr>
        <p:sp>
          <p:nvSpPr>
            <p:cNvPr id="9" name="Teardrop 4">
              <a:extLst>
                <a:ext uri="{FF2B5EF4-FFF2-40B4-BE49-F238E27FC236}">
                  <a16:creationId xmlns:a16="http://schemas.microsoft.com/office/drawing/2014/main" id="{A75F73F6-C0E3-3F69-A59B-35FE54B88439}"/>
                </a:ext>
              </a:extLst>
            </p:cNvPr>
            <p:cNvSpPr/>
            <p:nvPr/>
          </p:nvSpPr>
          <p:spPr>
            <a:xfrm rot="8100000">
              <a:off x="6361581" y="1890615"/>
              <a:ext cx="1720668" cy="1720667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ardrop 6">
              <a:extLst>
                <a:ext uri="{FF2B5EF4-FFF2-40B4-BE49-F238E27FC236}">
                  <a16:creationId xmlns:a16="http://schemas.microsoft.com/office/drawing/2014/main" id="{A8295092-EF3E-C4EB-2E79-A0934E8DCFE6}"/>
                </a:ext>
              </a:extLst>
            </p:cNvPr>
            <p:cNvSpPr/>
            <p:nvPr/>
          </p:nvSpPr>
          <p:spPr>
            <a:xfrm rot="13500000">
              <a:off x="7578967" y="3394683"/>
              <a:ext cx="1297275" cy="1297276"/>
            </a:xfrm>
            <a:prstGeom prst="teardrop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>
                    <a:lumMod val="75000"/>
                  </a:schemeClr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ardrop 7">
              <a:extLst>
                <a:ext uri="{FF2B5EF4-FFF2-40B4-BE49-F238E27FC236}">
                  <a16:creationId xmlns:a16="http://schemas.microsoft.com/office/drawing/2014/main" id="{2B160F21-6A39-FD5F-C7C1-20979323D827}"/>
                </a:ext>
              </a:extLst>
            </p:cNvPr>
            <p:cNvSpPr/>
            <p:nvPr/>
          </p:nvSpPr>
          <p:spPr>
            <a:xfrm rot="18900000">
              <a:off x="6361580" y="4475360"/>
              <a:ext cx="1720668" cy="1720667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Freeform 47">
              <a:extLst>
                <a:ext uri="{FF2B5EF4-FFF2-40B4-BE49-F238E27FC236}">
                  <a16:creationId xmlns:a16="http://schemas.microsoft.com/office/drawing/2014/main" id="{A1652251-8E3C-8C11-47B3-551A19AC024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5" y="2293748"/>
              <a:ext cx="914400" cy="914400"/>
            </a:xfrm>
            <a:custGeom>
              <a:avLst/>
              <a:gdLst>
                <a:gd name="T0" fmla="*/ 153 w 160"/>
                <a:gd name="T1" fmla="*/ 65 h 160"/>
                <a:gd name="T2" fmla="*/ 142 w 160"/>
                <a:gd name="T3" fmla="*/ 64 h 160"/>
                <a:gd name="T4" fmla="*/ 134 w 160"/>
                <a:gd name="T5" fmla="*/ 56 h 160"/>
                <a:gd name="T6" fmla="*/ 136 w 160"/>
                <a:gd name="T7" fmla="*/ 46 h 160"/>
                <a:gd name="T8" fmla="*/ 140 w 160"/>
                <a:gd name="T9" fmla="*/ 38 h 160"/>
                <a:gd name="T10" fmla="*/ 140 w 160"/>
                <a:gd name="T11" fmla="*/ 27 h 160"/>
                <a:gd name="T12" fmla="*/ 131 w 160"/>
                <a:gd name="T13" fmla="*/ 19 h 160"/>
                <a:gd name="T14" fmla="*/ 121 w 160"/>
                <a:gd name="T15" fmla="*/ 17 h 160"/>
                <a:gd name="T16" fmla="*/ 113 w 160"/>
                <a:gd name="T17" fmla="*/ 24 h 160"/>
                <a:gd name="T18" fmla="*/ 102 w 160"/>
                <a:gd name="T19" fmla="*/ 24 h 160"/>
                <a:gd name="T20" fmla="*/ 96 w 160"/>
                <a:gd name="T21" fmla="*/ 16 h 160"/>
                <a:gd name="T22" fmla="*/ 94 w 160"/>
                <a:gd name="T23" fmla="*/ 6 h 160"/>
                <a:gd name="T24" fmla="*/ 86 w 160"/>
                <a:gd name="T25" fmla="*/ 0 h 160"/>
                <a:gd name="T26" fmla="*/ 73 w 160"/>
                <a:gd name="T27" fmla="*/ 0 h 160"/>
                <a:gd name="T28" fmla="*/ 65 w 160"/>
                <a:gd name="T29" fmla="*/ 6 h 160"/>
                <a:gd name="T30" fmla="*/ 64 w 160"/>
                <a:gd name="T31" fmla="*/ 16 h 160"/>
                <a:gd name="T32" fmla="*/ 57 w 160"/>
                <a:gd name="T33" fmla="*/ 24 h 160"/>
                <a:gd name="T34" fmla="*/ 46 w 160"/>
                <a:gd name="T35" fmla="*/ 24 h 160"/>
                <a:gd name="T36" fmla="*/ 38 w 160"/>
                <a:gd name="T37" fmla="*/ 17 h 160"/>
                <a:gd name="T38" fmla="*/ 27 w 160"/>
                <a:gd name="T39" fmla="*/ 19 h 160"/>
                <a:gd name="T40" fmla="*/ 19 w 160"/>
                <a:gd name="T41" fmla="*/ 27 h 160"/>
                <a:gd name="T42" fmla="*/ 17 w 160"/>
                <a:gd name="T43" fmla="*/ 38 h 160"/>
                <a:gd name="T44" fmla="*/ 24 w 160"/>
                <a:gd name="T45" fmla="*/ 46 h 160"/>
                <a:gd name="T46" fmla="*/ 24 w 160"/>
                <a:gd name="T47" fmla="*/ 56 h 160"/>
                <a:gd name="T48" fmla="*/ 16 w 160"/>
                <a:gd name="T49" fmla="*/ 64 h 160"/>
                <a:gd name="T50" fmla="*/ 6 w 160"/>
                <a:gd name="T51" fmla="*/ 65 h 160"/>
                <a:gd name="T52" fmla="*/ 0 w 160"/>
                <a:gd name="T53" fmla="*/ 73 h 160"/>
                <a:gd name="T54" fmla="*/ 0 w 160"/>
                <a:gd name="T55" fmla="*/ 86 h 160"/>
                <a:gd name="T56" fmla="*/ 6 w 160"/>
                <a:gd name="T57" fmla="*/ 93 h 160"/>
                <a:gd name="T58" fmla="*/ 16 w 160"/>
                <a:gd name="T59" fmla="*/ 96 h 160"/>
                <a:gd name="T60" fmla="*/ 24 w 160"/>
                <a:gd name="T61" fmla="*/ 102 h 160"/>
                <a:gd name="T62" fmla="*/ 24 w 160"/>
                <a:gd name="T63" fmla="*/ 113 h 160"/>
                <a:gd name="T64" fmla="*/ 17 w 160"/>
                <a:gd name="T65" fmla="*/ 121 h 160"/>
                <a:gd name="T66" fmla="*/ 19 w 160"/>
                <a:gd name="T67" fmla="*/ 131 h 160"/>
                <a:gd name="T68" fmla="*/ 27 w 160"/>
                <a:gd name="T69" fmla="*/ 141 h 160"/>
                <a:gd name="T70" fmla="*/ 38 w 160"/>
                <a:gd name="T71" fmla="*/ 141 h 160"/>
                <a:gd name="T72" fmla="*/ 46 w 160"/>
                <a:gd name="T73" fmla="*/ 136 h 160"/>
                <a:gd name="T74" fmla="*/ 57 w 160"/>
                <a:gd name="T75" fmla="*/ 134 h 160"/>
                <a:gd name="T76" fmla="*/ 64 w 160"/>
                <a:gd name="T77" fmla="*/ 142 h 160"/>
                <a:gd name="T78" fmla="*/ 65 w 160"/>
                <a:gd name="T79" fmla="*/ 153 h 160"/>
                <a:gd name="T80" fmla="*/ 73 w 160"/>
                <a:gd name="T81" fmla="*/ 160 h 160"/>
                <a:gd name="T82" fmla="*/ 86 w 160"/>
                <a:gd name="T83" fmla="*/ 160 h 160"/>
                <a:gd name="T84" fmla="*/ 94 w 160"/>
                <a:gd name="T85" fmla="*/ 153 h 160"/>
                <a:gd name="T86" fmla="*/ 96 w 160"/>
                <a:gd name="T87" fmla="*/ 142 h 160"/>
                <a:gd name="T88" fmla="*/ 102 w 160"/>
                <a:gd name="T89" fmla="*/ 134 h 160"/>
                <a:gd name="T90" fmla="*/ 113 w 160"/>
                <a:gd name="T91" fmla="*/ 136 h 160"/>
                <a:gd name="T92" fmla="*/ 121 w 160"/>
                <a:gd name="T93" fmla="*/ 141 h 160"/>
                <a:gd name="T94" fmla="*/ 131 w 160"/>
                <a:gd name="T95" fmla="*/ 141 h 160"/>
                <a:gd name="T96" fmla="*/ 140 w 160"/>
                <a:gd name="T97" fmla="*/ 131 h 160"/>
                <a:gd name="T98" fmla="*/ 140 w 160"/>
                <a:gd name="T99" fmla="*/ 121 h 160"/>
                <a:gd name="T100" fmla="*/ 136 w 160"/>
                <a:gd name="T101" fmla="*/ 113 h 160"/>
                <a:gd name="T102" fmla="*/ 134 w 160"/>
                <a:gd name="T103" fmla="*/ 102 h 160"/>
                <a:gd name="T104" fmla="*/ 142 w 160"/>
                <a:gd name="T105" fmla="*/ 96 h 160"/>
                <a:gd name="T106" fmla="*/ 153 w 160"/>
                <a:gd name="T107" fmla="*/ 93 h 160"/>
                <a:gd name="T108" fmla="*/ 160 w 160"/>
                <a:gd name="T109" fmla="*/ 86 h 160"/>
                <a:gd name="T110" fmla="*/ 160 w 160"/>
                <a:gd name="T111" fmla="*/ 73 h 160"/>
                <a:gd name="T112" fmla="*/ 153 w 160"/>
                <a:gd name="T113" fmla="*/ 65 h 160"/>
                <a:gd name="T114" fmla="*/ 80 w 160"/>
                <a:gd name="T115" fmla="*/ 109 h 160"/>
                <a:gd name="T116" fmla="*/ 51 w 160"/>
                <a:gd name="T117" fmla="*/ 80 h 160"/>
                <a:gd name="T118" fmla="*/ 80 w 160"/>
                <a:gd name="T119" fmla="*/ 51 h 160"/>
                <a:gd name="T120" fmla="*/ 108 w 160"/>
                <a:gd name="T121" fmla="*/ 80 h 160"/>
                <a:gd name="T122" fmla="*/ 80 w 160"/>
                <a:gd name="T123" fmla="*/ 10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" h="160">
                  <a:moveTo>
                    <a:pt x="153" y="65"/>
                  </a:moveTo>
                  <a:cubicBezTo>
                    <a:pt x="142" y="64"/>
                    <a:pt x="142" y="64"/>
                    <a:pt x="142" y="64"/>
                  </a:cubicBezTo>
                  <a:cubicBezTo>
                    <a:pt x="139" y="64"/>
                    <a:pt x="136" y="61"/>
                    <a:pt x="134" y="56"/>
                  </a:cubicBezTo>
                  <a:cubicBezTo>
                    <a:pt x="132" y="53"/>
                    <a:pt x="132" y="48"/>
                    <a:pt x="136" y="46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4" y="35"/>
                    <a:pt x="144" y="30"/>
                    <a:pt x="140" y="27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9" y="16"/>
                    <a:pt x="124" y="16"/>
                    <a:pt x="121" y="17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0" y="25"/>
                    <a:pt x="105" y="25"/>
                    <a:pt x="102" y="24"/>
                  </a:cubicBezTo>
                  <a:cubicBezTo>
                    <a:pt x="99" y="22"/>
                    <a:pt x="96" y="19"/>
                    <a:pt x="96" y="1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2" y="3"/>
                    <a:pt x="89" y="0"/>
                    <a:pt x="86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0" y="0"/>
                    <a:pt x="65" y="3"/>
                    <a:pt x="65" y="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19"/>
                    <a:pt x="60" y="22"/>
                    <a:pt x="57" y="24"/>
                  </a:cubicBezTo>
                  <a:cubicBezTo>
                    <a:pt x="52" y="25"/>
                    <a:pt x="48" y="25"/>
                    <a:pt x="46" y="24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5" y="16"/>
                    <a:pt x="30" y="16"/>
                    <a:pt x="27" y="19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6" y="30"/>
                    <a:pt x="16" y="35"/>
                    <a:pt x="17" y="3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8"/>
                    <a:pt x="25" y="53"/>
                    <a:pt x="24" y="56"/>
                  </a:cubicBezTo>
                  <a:cubicBezTo>
                    <a:pt x="24" y="61"/>
                    <a:pt x="19" y="64"/>
                    <a:pt x="16" y="64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3" y="65"/>
                    <a:pt x="0" y="69"/>
                    <a:pt x="0" y="7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9"/>
                    <a:pt x="3" y="93"/>
                    <a:pt x="6" y="93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9" y="96"/>
                    <a:pt x="24" y="99"/>
                    <a:pt x="24" y="102"/>
                  </a:cubicBezTo>
                  <a:cubicBezTo>
                    <a:pt x="25" y="105"/>
                    <a:pt x="25" y="110"/>
                    <a:pt x="24" y="113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16" y="125"/>
                    <a:pt x="16" y="129"/>
                    <a:pt x="19" y="131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30" y="142"/>
                    <a:pt x="35" y="144"/>
                    <a:pt x="38" y="141"/>
                  </a:cubicBezTo>
                  <a:cubicBezTo>
                    <a:pt x="46" y="136"/>
                    <a:pt x="46" y="136"/>
                    <a:pt x="46" y="136"/>
                  </a:cubicBezTo>
                  <a:cubicBezTo>
                    <a:pt x="48" y="133"/>
                    <a:pt x="52" y="133"/>
                    <a:pt x="57" y="134"/>
                  </a:cubicBezTo>
                  <a:cubicBezTo>
                    <a:pt x="60" y="136"/>
                    <a:pt x="64" y="139"/>
                    <a:pt x="64" y="142"/>
                  </a:cubicBezTo>
                  <a:cubicBezTo>
                    <a:pt x="65" y="153"/>
                    <a:pt x="65" y="153"/>
                    <a:pt x="65" y="153"/>
                  </a:cubicBezTo>
                  <a:cubicBezTo>
                    <a:pt x="65" y="157"/>
                    <a:pt x="70" y="160"/>
                    <a:pt x="73" y="160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9" y="160"/>
                    <a:pt x="92" y="157"/>
                    <a:pt x="94" y="153"/>
                  </a:cubicBezTo>
                  <a:cubicBezTo>
                    <a:pt x="96" y="142"/>
                    <a:pt x="96" y="142"/>
                    <a:pt x="96" y="142"/>
                  </a:cubicBezTo>
                  <a:cubicBezTo>
                    <a:pt x="96" y="139"/>
                    <a:pt x="99" y="136"/>
                    <a:pt x="102" y="134"/>
                  </a:cubicBezTo>
                  <a:cubicBezTo>
                    <a:pt x="105" y="133"/>
                    <a:pt x="110" y="133"/>
                    <a:pt x="113" y="136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4" y="144"/>
                    <a:pt x="129" y="142"/>
                    <a:pt x="131" y="141"/>
                  </a:cubicBezTo>
                  <a:cubicBezTo>
                    <a:pt x="140" y="131"/>
                    <a:pt x="140" y="131"/>
                    <a:pt x="140" y="131"/>
                  </a:cubicBezTo>
                  <a:cubicBezTo>
                    <a:pt x="144" y="129"/>
                    <a:pt x="144" y="125"/>
                    <a:pt x="140" y="121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2" y="110"/>
                    <a:pt x="132" y="105"/>
                    <a:pt x="134" y="102"/>
                  </a:cubicBezTo>
                  <a:cubicBezTo>
                    <a:pt x="136" y="99"/>
                    <a:pt x="139" y="96"/>
                    <a:pt x="142" y="96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156" y="93"/>
                    <a:pt x="160" y="89"/>
                    <a:pt x="160" y="86"/>
                  </a:cubicBezTo>
                  <a:cubicBezTo>
                    <a:pt x="160" y="73"/>
                    <a:pt x="160" y="73"/>
                    <a:pt x="160" y="73"/>
                  </a:cubicBezTo>
                  <a:cubicBezTo>
                    <a:pt x="160" y="69"/>
                    <a:pt x="156" y="65"/>
                    <a:pt x="153" y="65"/>
                  </a:cubicBezTo>
                  <a:close/>
                  <a:moveTo>
                    <a:pt x="80" y="109"/>
                  </a:moveTo>
                  <a:cubicBezTo>
                    <a:pt x="64" y="109"/>
                    <a:pt x="51" y="96"/>
                    <a:pt x="51" y="80"/>
                  </a:cubicBezTo>
                  <a:cubicBezTo>
                    <a:pt x="51" y="64"/>
                    <a:pt x="64" y="51"/>
                    <a:pt x="80" y="51"/>
                  </a:cubicBezTo>
                  <a:cubicBezTo>
                    <a:pt x="96" y="51"/>
                    <a:pt x="108" y="64"/>
                    <a:pt x="108" y="80"/>
                  </a:cubicBezTo>
                  <a:cubicBezTo>
                    <a:pt x="108" y="96"/>
                    <a:pt x="96" y="109"/>
                    <a:pt x="80" y="10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95">
              <a:extLst>
                <a:ext uri="{FF2B5EF4-FFF2-40B4-BE49-F238E27FC236}">
                  <a16:creationId xmlns:a16="http://schemas.microsoft.com/office/drawing/2014/main" id="{F87F8FFF-655E-0E12-3621-E9BE305DFB5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64714" y="4927071"/>
              <a:ext cx="914400" cy="817244"/>
            </a:xfrm>
            <a:custGeom>
              <a:avLst/>
              <a:gdLst>
                <a:gd name="T0" fmla="*/ 133 w 160"/>
                <a:gd name="T1" fmla="*/ 24 h 143"/>
                <a:gd name="T2" fmla="*/ 160 w 160"/>
                <a:gd name="T3" fmla="*/ 0 h 143"/>
                <a:gd name="T4" fmla="*/ 123 w 160"/>
                <a:gd name="T5" fmla="*/ 20 h 143"/>
                <a:gd name="T6" fmla="*/ 79 w 160"/>
                <a:gd name="T7" fmla="*/ 19 h 143"/>
                <a:gd name="T8" fmla="*/ 36 w 160"/>
                <a:gd name="T9" fmla="*/ 18 h 143"/>
                <a:gd name="T10" fmla="*/ 0 w 160"/>
                <a:gd name="T11" fmla="*/ 67 h 143"/>
                <a:gd name="T12" fmla="*/ 16 w 160"/>
                <a:gd name="T13" fmla="*/ 82 h 143"/>
                <a:gd name="T14" fmla="*/ 11 w 160"/>
                <a:gd name="T15" fmla="*/ 101 h 143"/>
                <a:gd name="T16" fmla="*/ 20 w 160"/>
                <a:gd name="T17" fmla="*/ 106 h 143"/>
                <a:gd name="T18" fmla="*/ 26 w 160"/>
                <a:gd name="T19" fmla="*/ 114 h 143"/>
                <a:gd name="T20" fmla="*/ 38 w 160"/>
                <a:gd name="T21" fmla="*/ 119 h 143"/>
                <a:gd name="T22" fmla="*/ 49 w 160"/>
                <a:gd name="T23" fmla="*/ 132 h 143"/>
                <a:gd name="T24" fmla="*/ 59 w 160"/>
                <a:gd name="T25" fmla="*/ 130 h 143"/>
                <a:gd name="T26" fmla="*/ 62 w 160"/>
                <a:gd name="T27" fmla="*/ 135 h 143"/>
                <a:gd name="T28" fmla="*/ 70 w 160"/>
                <a:gd name="T29" fmla="*/ 138 h 143"/>
                <a:gd name="T30" fmla="*/ 78 w 160"/>
                <a:gd name="T31" fmla="*/ 137 h 143"/>
                <a:gd name="T32" fmla="*/ 91 w 160"/>
                <a:gd name="T33" fmla="*/ 141 h 143"/>
                <a:gd name="T34" fmla="*/ 94 w 160"/>
                <a:gd name="T35" fmla="*/ 131 h 143"/>
                <a:gd name="T36" fmla="*/ 111 w 160"/>
                <a:gd name="T37" fmla="*/ 124 h 143"/>
                <a:gd name="T38" fmla="*/ 123 w 160"/>
                <a:gd name="T39" fmla="*/ 125 h 143"/>
                <a:gd name="T40" fmla="*/ 138 w 160"/>
                <a:gd name="T41" fmla="*/ 114 h 143"/>
                <a:gd name="T42" fmla="*/ 136 w 160"/>
                <a:gd name="T43" fmla="*/ 94 h 143"/>
                <a:gd name="T44" fmla="*/ 155 w 160"/>
                <a:gd name="T45" fmla="*/ 74 h 143"/>
                <a:gd name="T46" fmla="*/ 160 w 160"/>
                <a:gd name="T47" fmla="*/ 63 h 143"/>
                <a:gd name="T48" fmla="*/ 143 w 160"/>
                <a:gd name="T49" fmla="*/ 75 h 143"/>
                <a:gd name="T50" fmla="*/ 120 w 160"/>
                <a:gd name="T51" fmla="*/ 88 h 143"/>
                <a:gd name="T52" fmla="*/ 117 w 160"/>
                <a:gd name="T53" fmla="*/ 101 h 143"/>
                <a:gd name="T54" fmla="*/ 106 w 160"/>
                <a:gd name="T55" fmla="*/ 101 h 143"/>
                <a:gd name="T56" fmla="*/ 102 w 160"/>
                <a:gd name="T57" fmla="*/ 111 h 143"/>
                <a:gd name="T58" fmla="*/ 92 w 160"/>
                <a:gd name="T59" fmla="*/ 112 h 143"/>
                <a:gd name="T60" fmla="*/ 85 w 160"/>
                <a:gd name="T61" fmla="*/ 122 h 143"/>
                <a:gd name="T62" fmla="*/ 75 w 160"/>
                <a:gd name="T63" fmla="*/ 131 h 143"/>
                <a:gd name="T64" fmla="*/ 70 w 160"/>
                <a:gd name="T65" fmla="*/ 132 h 143"/>
                <a:gd name="T66" fmla="*/ 67 w 160"/>
                <a:gd name="T67" fmla="*/ 127 h 143"/>
                <a:gd name="T68" fmla="*/ 84 w 160"/>
                <a:gd name="T69" fmla="*/ 112 h 143"/>
                <a:gd name="T70" fmla="*/ 83 w 160"/>
                <a:gd name="T71" fmla="*/ 106 h 143"/>
                <a:gd name="T72" fmla="*/ 56 w 160"/>
                <a:gd name="T73" fmla="*/ 125 h 143"/>
                <a:gd name="T74" fmla="*/ 46 w 160"/>
                <a:gd name="T75" fmla="*/ 124 h 143"/>
                <a:gd name="T76" fmla="*/ 78 w 160"/>
                <a:gd name="T77" fmla="*/ 93 h 143"/>
                <a:gd name="T78" fmla="*/ 75 w 160"/>
                <a:gd name="T79" fmla="*/ 88 h 143"/>
                <a:gd name="T80" fmla="*/ 43 w 160"/>
                <a:gd name="T81" fmla="*/ 110 h 143"/>
                <a:gd name="T82" fmla="*/ 31 w 160"/>
                <a:gd name="T83" fmla="*/ 110 h 143"/>
                <a:gd name="T84" fmla="*/ 35 w 160"/>
                <a:gd name="T85" fmla="*/ 100 h 143"/>
                <a:gd name="T86" fmla="*/ 69 w 160"/>
                <a:gd name="T87" fmla="*/ 75 h 143"/>
                <a:gd name="T88" fmla="*/ 64 w 160"/>
                <a:gd name="T89" fmla="*/ 72 h 143"/>
                <a:gd name="T90" fmla="*/ 28 w 160"/>
                <a:gd name="T91" fmla="*/ 96 h 143"/>
                <a:gd name="T92" fmla="*/ 16 w 160"/>
                <a:gd name="T93" fmla="*/ 98 h 143"/>
                <a:gd name="T94" fmla="*/ 84 w 160"/>
                <a:gd name="T95" fmla="*/ 40 h 143"/>
                <a:gd name="T96" fmla="*/ 112 w 160"/>
                <a:gd name="T97" fmla="*/ 68 h 143"/>
                <a:gd name="T98" fmla="*/ 111 w 160"/>
                <a:gd name="T99" fmla="*/ 37 h 143"/>
                <a:gd name="T100" fmla="*/ 117 w 160"/>
                <a:gd name="T101" fmla="*/ 26 h 143"/>
                <a:gd name="T102" fmla="*/ 124 w 160"/>
                <a:gd name="T103" fmla="*/ 26 h 143"/>
                <a:gd name="T104" fmla="*/ 124 w 160"/>
                <a:gd name="T105" fmla="*/ 2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0" h="143">
                  <a:moveTo>
                    <a:pt x="124" y="26"/>
                  </a:moveTo>
                  <a:cubicBezTo>
                    <a:pt x="128" y="26"/>
                    <a:pt x="131" y="26"/>
                    <a:pt x="133" y="24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8" y="20"/>
                    <a:pt x="126" y="20"/>
                    <a:pt x="123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1" y="19"/>
                    <a:pt x="80" y="19"/>
                    <a:pt x="79" y="19"/>
                  </a:cubicBezTo>
                  <a:cubicBezTo>
                    <a:pt x="67" y="15"/>
                    <a:pt x="57" y="16"/>
                    <a:pt x="51" y="19"/>
                  </a:cubicBezTo>
                  <a:cubicBezTo>
                    <a:pt x="46" y="20"/>
                    <a:pt x="41" y="19"/>
                    <a:pt x="36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9" y="72"/>
                    <a:pt x="14" y="77"/>
                    <a:pt x="16" y="82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8" y="88"/>
                    <a:pt x="6" y="95"/>
                    <a:pt x="11" y="101"/>
                  </a:cubicBezTo>
                  <a:cubicBezTo>
                    <a:pt x="12" y="104"/>
                    <a:pt x="16" y="106"/>
                    <a:pt x="19" y="106"/>
                  </a:cubicBezTo>
                  <a:cubicBezTo>
                    <a:pt x="20" y="106"/>
                    <a:pt x="20" y="106"/>
                    <a:pt x="20" y="106"/>
                  </a:cubicBezTo>
                  <a:cubicBezTo>
                    <a:pt x="21" y="106"/>
                    <a:pt x="22" y="106"/>
                    <a:pt x="24" y="106"/>
                  </a:cubicBezTo>
                  <a:cubicBezTo>
                    <a:pt x="24" y="109"/>
                    <a:pt x="25" y="111"/>
                    <a:pt x="26" y="114"/>
                  </a:cubicBezTo>
                  <a:cubicBezTo>
                    <a:pt x="28" y="117"/>
                    <a:pt x="32" y="119"/>
                    <a:pt x="36" y="119"/>
                  </a:cubicBezTo>
                  <a:cubicBezTo>
                    <a:pt x="37" y="119"/>
                    <a:pt x="38" y="119"/>
                    <a:pt x="38" y="119"/>
                  </a:cubicBezTo>
                  <a:cubicBezTo>
                    <a:pt x="38" y="122"/>
                    <a:pt x="40" y="125"/>
                    <a:pt x="41" y="127"/>
                  </a:cubicBezTo>
                  <a:cubicBezTo>
                    <a:pt x="43" y="130"/>
                    <a:pt x="46" y="132"/>
                    <a:pt x="49" y="132"/>
                  </a:cubicBezTo>
                  <a:cubicBezTo>
                    <a:pt x="51" y="132"/>
                    <a:pt x="51" y="132"/>
                    <a:pt x="51" y="132"/>
                  </a:cubicBezTo>
                  <a:cubicBezTo>
                    <a:pt x="54" y="132"/>
                    <a:pt x="57" y="132"/>
                    <a:pt x="59" y="130"/>
                  </a:cubicBezTo>
                  <a:cubicBezTo>
                    <a:pt x="60" y="130"/>
                    <a:pt x="60" y="130"/>
                    <a:pt x="60" y="130"/>
                  </a:cubicBezTo>
                  <a:cubicBezTo>
                    <a:pt x="60" y="131"/>
                    <a:pt x="62" y="132"/>
                    <a:pt x="62" y="135"/>
                  </a:cubicBezTo>
                  <a:cubicBezTo>
                    <a:pt x="64" y="136"/>
                    <a:pt x="67" y="138"/>
                    <a:pt x="69" y="138"/>
                  </a:cubicBezTo>
                  <a:cubicBezTo>
                    <a:pt x="70" y="138"/>
                    <a:pt x="70" y="138"/>
                    <a:pt x="70" y="138"/>
                  </a:cubicBezTo>
                  <a:cubicBezTo>
                    <a:pt x="73" y="138"/>
                    <a:pt x="75" y="138"/>
                    <a:pt x="78" y="137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81" y="142"/>
                    <a:pt x="88" y="143"/>
                    <a:pt x="91" y="141"/>
                  </a:cubicBezTo>
                  <a:cubicBezTo>
                    <a:pt x="94" y="138"/>
                    <a:pt x="95" y="135"/>
                    <a:pt x="94" y="131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6" y="135"/>
                    <a:pt x="101" y="136"/>
                    <a:pt x="106" y="135"/>
                  </a:cubicBezTo>
                  <a:cubicBezTo>
                    <a:pt x="110" y="132"/>
                    <a:pt x="112" y="127"/>
                    <a:pt x="111" y="124"/>
                  </a:cubicBezTo>
                  <a:cubicBezTo>
                    <a:pt x="113" y="127"/>
                    <a:pt x="118" y="127"/>
                    <a:pt x="123" y="12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27" y="122"/>
                    <a:pt x="128" y="117"/>
                    <a:pt x="126" y="114"/>
                  </a:cubicBezTo>
                  <a:cubicBezTo>
                    <a:pt x="129" y="116"/>
                    <a:pt x="134" y="117"/>
                    <a:pt x="138" y="114"/>
                  </a:cubicBezTo>
                  <a:cubicBezTo>
                    <a:pt x="142" y="111"/>
                    <a:pt x="143" y="105"/>
                    <a:pt x="140" y="100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45" y="82"/>
                    <a:pt x="145" y="82"/>
                    <a:pt x="145" y="82"/>
                  </a:cubicBezTo>
                  <a:cubicBezTo>
                    <a:pt x="148" y="79"/>
                    <a:pt x="152" y="75"/>
                    <a:pt x="155" y="74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63"/>
                    <a:pt x="160" y="63"/>
                    <a:pt x="160" y="63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5" y="72"/>
                    <a:pt x="143" y="75"/>
                  </a:cubicBezTo>
                  <a:cubicBezTo>
                    <a:pt x="132" y="89"/>
                    <a:pt x="132" y="89"/>
                    <a:pt x="132" y="89"/>
                  </a:cubicBezTo>
                  <a:cubicBezTo>
                    <a:pt x="128" y="85"/>
                    <a:pt x="123" y="85"/>
                    <a:pt x="120" y="88"/>
                  </a:cubicBezTo>
                  <a:cubicBezTo>
                    <a:pt x="116" y="90"/>
                    <a:pt x="115" y="96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5" y="100"/>
                    <a:pt x="110" y="99"/>
                    <a:pt x="106" y="101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04" y="104"/>
                    <a:pt x="102" y="108"/>
                    <a:pt x="102" y="111"/>
                  </a:cubicBezTo>
                  <a:cubicBezTo>
                    <a:pt x="101" y="111"/>
                    <a:pt x="101" y="111"/>
                    <a:pt x="101" y="111"/>
                  </a:cubicBezTo>
                  <a:cubicBezTo>
                    <a:pt x="99" y="110"/>
                    <a:pt x="95" y="110"/>
                    <a:pt x="92" y="112"/>
                  </a:cubicBezTo>
                  <a:cubicBezTo>
                    <a:pt x="90" y="114"/>
                    <a:pt x="88" y="117"/>
                    <a:pt x="89" y="120"/>
                  </a:cubicBezTo>
                  <a:cubicBezTo>
                    <a:pt x="85" y="122"/>
                    <a:pt x="85" y="122"/>
                    <a:pt x="85" y="122"/>
                  </a:cubicBezTo>
                  <a:cubicBezTo>
                    <a:pt x="84" y="122"/>
                    <a:pt x="81" y="122"/>
                    <a:pt x="79" y="124"/>
                  </a:cubicBezTo>
                  <a:cubicBezTo>
                    <a:pt x="76" y="125"/>
                    <a:pt x="75" y="129"/>
                    <a:pt x="75" y="131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3" y="132"/>
                    <a:pt x="72" y="132"/>
                    <a:pt x="70" y="132"/>
                  </a:cubicBezTo>
                  <a:cubicBezTo>
                    <a:pt x="69" y="132"/>
                    <a:pt x="68" y="131"/>
                    <a:pt x="68" y="131"/>
                  </a:cubicBezTo>
                  <a:cubicBezTo>
                    <a:pt x="67" y="130"/>
                    <a:pt x="67" y="129"/>
                    <a:pt x="67" y="127"/>
                  </a:cubicBezTo>
                  <a:cubicBezTo>
                    <a:pt x="67" y="126"/>
                    <a:pt x="68" y="125"/>
                    <a:pt x="68" y="124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5" y="111"/>
                    <a:pt x="85" y="110"/>
                    <a:pt x="85" y="110"/>
                  </a:cubicBezTo>
                  <a:cubicBezTo>
                    <a:pt x="85" y="108"/>
                    <a:pt x="84" y="106"/>
                    <a:pt x="83" y="106"/>
                  </a:cubicBezTo>
                  <a:cubicBezTo>
                    <a:pt x="81" y="106"/>
                    <a:pt x="81" y="106"/>
                    <a:pt x="80" y="106"/>
                  </a:cubicBezTo>
                  <a:cubicBezTo>
                    <a:pt x="56" y="125"/>
                    <a:pt x="56" y="125"/>
                    <a:pt x="56" y="125"/>
                  </a:cubicBezTo>
                  <a:cubicBezTo>
                    <a:pt x="54" y="126"/>
                    <a:pt x="52" y="126"/>
                    <a:pt x="51" y="126"/>
                  </a:cubicBezTo>
                  <a:cubicBezTo>
                    <a:pt x="48" y="126"/>
                    <a:pt x="47" y="125"/>
                    <a:pt x="46" y="124"/>
                  </a:cubicBezTo>
                  <a:cubicBezTo>
                    <a:pt x="44" y="121"/>
                    <a:pt x="44" y="116"/>
                    <a:pt x="48" y="115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79" y="92"/>
                    <a:pt x="79" y="90"/>
                  </a:cubicBezTo>
                  <a:cubicBezTo>
                    <a:pt x="79" y="89"/>
                    <a:pt x="78" y="88"/>
                    <a:pt x="75" y="88"/>
                  </a:cubicBezTo>
                  <a:cubicBezTo>
                    <a:pt x="74" y="88"/>
                    <a:pt x="74" y="88"/>
                    <a:pt x="73" y="89"/>
                  </a:cubicBezTo>
                  <a:cubicBezTo>
                    <a:pt x="43" y="110"/>
                    <a:pt x="43" y="110"/>
                    <a:pt x="43" y="110"/>
                  </a:cubicBezTo>
                  <a:cubicBezTo>
                    <a:pt x="43" y="110"/>
                    <a:pt x="42" y="110"/>
                    <a:pt x="42" y="111"/>
                  </a:cubicBezTo>
                  <a:cubicBezTo>
                    <a:pt x="38" y="114"/>
                    <a:pt x="33" y="112"/>
                    <a:pt x="31" y="110"/>
                  </a:cubicBezTo>
                  <a:cubicBezTo>
                    <a:pt x="30" y="108"/>
                    <a:pt x="30" y="104"/>
                    <a:pt x="32" y="101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9" y="77"/>
                    <a:pt x="69" y="77"/>
                    <a:pt x="69" y="75"/>
                  </a:cubicBezTo>
                  <a:cubicBezTo>
                    <a:pt x="69" y="74"/>
                    <a:pt x="69" y="73"/>
                    <a:pt x="68" y="73"/>
                  </a:cubicBezTo>
                  <a:cubicBezTo>
                    <a:pt x="67" y="72"/>
                    <a:pt x="65" y="72"/>
                    <a:pt x="64" y="72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2" y="101"/>
                    <a:pt x="19" y="100"/>
                    <a:pt x="16" y="98"/>
                  </a:cubicBezTo>
                  <a:cubicBezTo>
                    <a:pt x="14" y="95"/>
                    <a:pt x="15" y="90"/>
                    <a:pt x="17" y="89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9" y="43"/>
                    <a:pt x="92" y="50"/>
                    <a:pt x="92" y="50"/>
                  </a:cubicBezTo>
                  <a:cubicBezTo>
                    <a:pt x="99" y="69"/>
                    <a:pt x="107" y="71"/>
                    <a:pt x="112" y="68"/>
                  </a:cubicBezTo>
                  <a:cubicBezTo>
                    <a:pt x="115" y="67"/>
                    <a:pt x="116" y="63"/>
                    <a:pt x="115" y="61"/>
                  </a:cubicBezTo>
                  <a:cubicBezTo>
                    <a:pt x="112" y="53"/>
                    <a:pt x="111" y="37"/>
                    <a:pt x="111" y="37"/>
                  </a:cubicBezTo>
                  <a:cubicBezTo>
                    <a:pt x="108" y="34"/>
                    <a:pt x="104" y="30"/>
                    <a:pt x="96" y="26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24" y="26"/>
                    <a:pt x="124" y="26"/>
                    <a:pt x="124" y="26"/>
                  </a:cubicBezTo>
                  <a:cubicBezTo>
                    <a:pt x="124" y="26"/>
                    <a:pt x="124" y="26"/>
                    <a:pt x="124" y="26"/>
                  </a:cubicBezTo>
                  <a:close/>
                  <a:moveTo>
                    <a:pt x="124" y="26"/>
                  </a:moveTo>
                  <a:cubicBezTo>
                    <a:pt x="124" y="26"/>
                    <a:pt x="124" y="26"/>
                    <a:pt x="124" y="2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79">
              <a:extLst>
                <a:ext uri="{FF2B5EF4-FFF2-40B4-BE49-F238E27FC236}">
                  <a16:creationId xmlns:a16="http://schemas.microsoft.com/office/drawing/2014/main" id="{70C7806D-4A5F-D29D-9067-3173E5B9E75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07564" y="3772978"/>
              <a:ext cx="640080" cy="540687"/>
            </a:xfrm>
            <a:custGeom>
              <a:avLst/>
              <a:gdLst>
                <a:gd name="T0" fmla="*/ 12 w 161"/>
                <a:gd name="T1" fmla="*/ 108 h 136"/>
                <a:gd name="T2" fmla="*/ 12 w 161"/>
                <a:gd name="T3" fmla="*/ 134 h 136"/>
                <a:gd name="T4" fmla="*/ 16 w 161"/>
                <a:gd name="T5" fmla="*/ 136 h 136"/>
                <a:gd name="T6" fmla="*/ 35 w 161"/>
                <a:gd name="T7" fmla="*/ 136 h 136"/>
                <a:gd name="T8" fmla="*/ 37 w 161"/>
                <a:gd name="T9" fmla="*/ 134 h 136"/>
                <a:gd name="T10" fmla="*/ 37 w 161"/>
                <a:gd name="T11" fmla="*/ 88 h 136"/>
                <a:gd name="T12" fmla="*/ 23 w 161"/>
                <a:gd name="T13" fmla="*/ 102 h 136"/>
                <a:gd name="T14" fmla="*/ 12 w 161"/>
                <a:gd name="T15" fmla="*/ 108 h 136"/>
                <a:gd name="T16" fmla="*/ 47 w 161"/>
                <a:gd name="T17" fmla="*/ 87 h 136"/>
                <a:gd name="T18" fmla="*/ 47 w 161"/>
                <a:gd name="T19" fmla="*/ 134 h 136"/>
                <a:gd name="T20" fmla="*/ 51 w 161"/>
                <a:gd name="T21" fmla="*/ 136 h 136"/>
                <a:gd name="T22" fmla="*/ 70 w 161"/>
                <a:gd name="T23" fmla="*/ 136 h 136"/>
                <a:gd name="T24" fmla="*/ 73 w 161"/>
                <a:gd name="T25" fmla="*/ 134 h 136"/>
                <a:gd name="T26" fmla="*/ 73 w 161"/>
                <a:gd name="T27" fmla="*/ 106 h 136"/>
                <a:gd name="T28" fmla="*/ 62 w 161"/>
                <a:gd name="T29" fmla="*/ 101 h 136"/>
                <a:gd name="T30" fmla="*/ 47 w 161"/>
                <a:gd name="T31" fmla="*/ 87 h 136"/>
                <a:gd name="T32" fmla="*/ 84 w 161"/>
                <a:gd name="T33" fmla="*/ 103 h 136"/>
                <a:gd name="T34" fmla="*/ 84 w 161"/>
                <a:gd name="T35" fmla="*/ 134 h 136"/>
                <a:gd name="T36" fmla="*/ 86 w 161"/>
                <a:gd name="T37" fmla="*/ 136 h 136"/>
                <a:gd name="T38" fmla="*/ 106 w 161"/>
                <a:gd name="T39" fmla="*/ 136 h 136"/>
                <a:gd name="T40" fmla="*/ 110 w 161"/>
                <a:gd name="T41" fmla="*/ 134 h 136"/>
                <a:gd name="T42" fmla="*/ 110 w 161"/>
                <a:gd name="T43" fmla="*/ 78 h 136"/>
                <a:gd name="T44" fmla="*/ 86 w 161"/>
                <a:gd name="T45" fmla="*/ 100 h 136"/>
                <a:gd name="T46" fmla="*/ 84 w 161"/>
                <a:gd name="T47" fmla="*/ 103 h 136"/>
                <a:gd name="T48" fmla="*/ 143 w 161"/>
                <a:gd name="T49" fmla="*/ 45 h 136"/>
                <a:gd name="T50" fmla="*/ 120 w 161"/>
                <a:gd name="T51" fmla="*/ 69 h 136"/>
                <a:gd name="T52" fmla="*/ 120 w 161"/>
                <a:gd name="T53" fmla="*/ 134 h 136"/>
                <a:gd name="T54" fmla="*/ 122 w 161"/>
                <a:gd name="T55" fmla="*/ 136 h 136"/>
                <a:gd name="T56" fmla="*/ 143 w 161"/>
                <a:gd name="T57" fmla="*/ 136 h 136"/>
                <a:gd name="T58" fmla="*/ 146 w 161"/>
                <a:gd name="T59" fmla="*/ 134 h 136"/>
                <a:gd name="T60" fmla="*/ 146 w 161"/>
                <a:gd name="T61" fmla="*/ 47 h 136"/>
                <a:gd name="T62" fmla="*/ 145 w 161"/>
                <a:gd name="T63" fmla="*/ 45 h 136"/>
                <a:gd name="T64" fmla="*/ 143 w 161"/>
                <a:gd name="T65" fmla="*/ 45 h 136"/>
                <a:gd name="T66" fmla="*/ 160 w 161"/>
                <a:gd name="T67" fmla="*/ 2 h 136"/>
                <a:gd name="T68" fmla="*/ 155 w 161"/>
                <a:gd name="T69" fmla="*/ 0 h 136"/>
                <a:gd name="T70" fmla="*/ 127 w 161"/>
                <a:gd name="T71" fmla="*/ 1 h 136"/>
                <a:gd name="T72" fmla="*/ 123 w 161"/>
                <a:gd name="T73" fmla="*/ 4 h 136"/>
                <a:gd name="T74" fmla="*/ 122 w 161"/>
                <a:gd name="T75" fmla="*/ 5 h 136"/>
                <a:gd name="T76" fmla="*/ 123 w 161"/>
                <a:gd name="T77" fmla="*/ 11 h 136"/>
                <a:gd name="T78" fmla="*/ 125 w 161"/>
                <a:gd name="T79" fmla="*/ 12 h 136"/>
                <a:gd name="T80" fmla="*/ 130 w 161"/>
                <a:gd name="T81" fmla="*/ 17 h 136"/>
                <a:gd name="T82" fmla="*/ 74 w 161"/>
                <a:gd name="T83" fmla="*/ 74 h 136"/>
                <a:gd name="T84" fmla="*/ 48 w 161"/>
                <a:gd name="T85" fmla="*/ 49 h 136"/>
                <a:gd name="T86" fmla="*/ 42 w 161"/>
                <a:gd name="T87" fmla="*/ 46 h 136"/>
                <a:gd name="T88" fmla="*/ 37 w 161"/>
                <a:gd name="T89" fmla="*/ 49 h 136"/>
                <a:gd name="T90" fmla="*/ 3 w 161"/>
                <a:gd name="T91" fmla="*/ 82 h 136"/>
                <a:gd name="T92" fmla="*/ 3 w 161"/>
                <a:gd name="T93" fmla="*/ 94 h 136"/>
                <a:gd name="T94" fmla="*/ 5 w 161"/>
                <a:gd name="T95" fmla="*/ 95 h 136"/>
                <a:gd name="T96" fmla="*/ 10 w 161"/>
                <a:gd name="T97" fmla="*/ 98 h 136"/>
                <a:gd name="T98" fmla="*/ 16 w 161"/>
                <a:gd name="T99" fmla="*/ 95 h 136"/>
                <a:gd name="T100" fmla="*/ 42 w 161"/>
                <a:gd name="T101" fmla="*/ 68 h 136"/>
                <a:gd name="T102" fmla="*/ 68 w 161"/>
                <a:gd name="T103" fmla="*/ 94 h 136"/>
                <a:gd name="T104" fmla="*/ 74 w 161"/>
                <a:gd name="T105" fmla="*/ 96 h 136"/>
                <a:gd name="T106" fmla="*/ 79 w 161"/>
                <a:gd name="T107" fmla="*/ 94 h 136"/>
                <a:gd name="T108" fmla="*/ 143 w 161"/>
                <a:gd name="T109" fmla="*/ 30 h 136"/>
                <a:gd name="T110" fmla="*/ 150 w 161"/>
                <a:gd name="T111" fmla="*/ 38 h 136"/>
                <a:gd name="T112" fmla="*/ 154 w 161"/>
                <a:gd name="T113" fmla="*/ 40 h 136"/>
                <a:gd name="T114" fmla="*/ 156 w 161"/>
                <a:gd name="T115" fmla="*/ 39 h 136"/>
                <a:gd name="T116" fmla="*/ 157 w 161"/>
                <a:gd name="T117" fmla="*/ 38 h 136"/>
                <a:gd name="T118" fmla="*/ 160 w 161"/>
                <a:gd name="T119" fmla="*/ 33 h 136"/>
                <a:gd name="T120" fmla="*/ 161 w 161"/>
                <a:gd name="T121" fmla="*/ 16 h 136"/>
                <a:gd name="T122" fmla="*/ 161 w 161"/>
                <a:gd name="T123" fmla="*/ 6 h 136"/>
                <a:gd name="T124" fmla="*/ 160 w 161"/>
                <a:gd name="T125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136">
                  <a:moveTo>
                    <a:pt x="12" y="108"/>
                  </a:moveTo>
                  <a:cubicBezTo>
                    <a:pt x="12" y="134"/>
                    <a:pt x="12" y="134"/>
                    <a:pt x="12" y="134"/>
                  </a:cubicBezTo>
                  <a:cubicBezTo>
                    <a:pt x="12" y="135"/>
                    <a:pt x="13" y="136"/>
                    <a:pt x="16" y="136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6" y="136"/>
                    <a:pt x="37" y="135"/>
                    <a:pt x="37" y="134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20" y="105"/>
                    <a:pt x="17" y="107"/>
                    <a:pt x="12" y="108"/>
                  </a:cubicBezTo>
                  <a:close/>
                  <a:moveTo>
                    <a:pt x="47" y="87"/>
                  </a:moveTo>
                  <a:cubicBezTo>
                    <a:pt x="47" y="134"/>
                    <a:pt x="47" y="134"/>
                    <a:pt x="47" y="134"/>
                  </a:cubicBezTo>
                  <a:cubicBezTo>
                    <a:pt x="47" y="135"/>
                    <a:pt x="49" y="136"/>
                    <a:pt x="51" y="136"/>
                  </a:cubicBezTo>
                  <a:cubicBezTo>
                    <a:pt x="70" y="136"/>
                    <a:pt x="70" y="136"/>
                    <a:pt x="70" y="136"/>
                  </a:cubicBezTo>
                  <a:cubicBezTo>
                    <a:pt x="71" y="136"/>
                    <a:pt x="73" y="135"/>
                    <a:pt x="73" y="134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69" y="106"/>
                    <a:pt x="64" y="104"/>
                    <a:pt x="62" y="101"/>
                  </a:cubicBezTo>
                  <a:lnTo>
                    <a:pt x="47" y="87"/>
                  </a:lnTo>
                  <a:close/>
                  <a:moveTo>
                    <a:pt x="84" y="103"/>
                  </a:moveTo>
                  <a:cubicBezTo>
                    <a:pt x="84" y="134"/>
                    <a:pt x="84" y="134"/>
                    <a:pt x="84" y="134"/>
                  </a:cubicBezTo>
                  <a:cubicBezTo>
                    <a:pt x="84" y="135"/>
                    <a:pt x="85" y="136"/>
                    <a:pt x="86" y="136"/>
                  </a:cubicBezTo>
                  <a:cubicBezTo>
                    <a:pt x="106" y="136"/>
                    <a:pt x="106" y="136"/>
                    <a:pt x="106" y="136"/>
                  </a:cubicBezTo>
                  <a:cubicBezTo>
                    <a:pt x="108" y="136"/>
                    <a:pt x="110" y="135"/>
                    <a:pt x="110" y="134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5" y="102"/>
                    <a:pt x="84" y="103"/>
                    <a:pt x="84" y="103"/>
                  </a:cubicBezTo>
                  <a:close/>
                  <a:moveTo>
                    <a:pt x="143" y="45"/>
                  </a:moveTo>
                  <a:cubicBezTo>
                    <a:pt x="120" y="69"/>
                    <a:pt x="120" y="69"/>
                    <a:pt x="120" y="69"/>
                  </a:cubicBezTo>
                  <a:cubicBezTo>
                    <a:pt x="120" y="134"/>
                    <a:pt x="120" y="134"/>
                    <a:pt x="120" y="134"/>
                  </a:cubicBezTo>
                  <a:cubicBezTo>
                    <a:pt x="120" y="135"/>
                    <a:pt x="121" y="136"/>
                    <a:pt x="122" y="136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5" y="136"/>
                    <a:pt x="146" y="135"/>
                    <a:pt x="146" y="134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5" y="46"/>
                    <a:pt x="145" y="46"/>
                    <a:pt x="145" y="45"/>
                  </a:cubicBezTo>
                  <a:lnTo>
                    <a:pt x="143" y="45"/>
                  </a:lnTo>
                  <a:close/>
                  <a:moveTo>
                    <a:pt x="160" y="2"/>
                  </a:moveTo>
                  <a:cubicBezTo>
                    <a:pt x="158" y="1"/>
                    <a:pt x="157" y="0"/>
                    <a:pt x="155" y="0"/>
                  </a:cubicBezTo>
                  <a:cubicBezTo>
                    <a:pt x="145" y="1"/>
                    <a:pt x="136" y="1"/>
                    <a:pt x="127" y="1"/>
                  </a:cubicBezTo>
                  <a:cubicBezTo>
                    <a:pt x="125" y="1"/>
                    <a:pt x="124" y="1"/>
                    <a:pt x="123" y="4"/>
                  </a:cubicBezTo>
                  <a:cubicBezTo>
                    <a:pt x="122" y="4"/>
                    <a:pt x="122" y="4"/>
                    <a:pt x="122" y="5"/>
                  </a:cubicBezTo>
                  <a:cubicBezTo>
                    <a:pt x="120" y="7"/>
                    <a:pt x="122" y="10"/>
                    <a:pt x="123" y="11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27" y="15"/>
                    <a:pt x="128" y="16"/>
                    <a:pt x="130" y="17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7" y="48"/>
                    <a:pt x="44" y="46"/>
                    <a:pt x="42" y="46"/>
                  </a:cubicBezTo>
                  <a:cubicBezTo>
                    <a:pt x="41" y="46"/>
                    <a:pt x="38" y="48"/>
                    <a:pt x="37" y="49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0" y="85"/>
                    <a:pt x="0" y="90"/>
                    <a:pt x="3" y="94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6" y="96"/>
                    <a:pt x="8" y="98"/>
                    <a:pt x="10" y="98"/>
                  </a:cubicBezTo>
                  <a:cubicBezTo>
                    <a:pt x="13" y="98"/>
                    <a:pt x="15" y="96"/>
                    <a:pt x="16" y="95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68" y="94"/>
                    <a:pt x="68" y="94"/>
                    <a:pt x="68" y="94"/>
                  </a:cubicBezTo>
                  <a:cubicBezTo>
                    <a:pt x="69" y="95"/>
                    <a:pt x="71" y="96"/>
                    <a:pt x="74" y="96"/>
                  </a:cubicBezTo>
                  <a:cubicBezTo>
                    <a:pt x="76" y="96"/>
                    <a:pt x="78" y="95"/>
                    <a:pt x="79" y="94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50" y="38"/>
                    <a:pt x="150" y="38"/>
                    <a:pt x="150" y="38"/>
                  </a:cubicBezTo>
                  <a:cubicBezTo>
                    <a:pt x="151" y="39"/>
                    <a:pt x="152" y="40"/>
                    <a:pt x="154" y="40"/>
                  </a:cubicBezTo>
                  <a:cubicBezTo>
                    <a:pt x="155" y="40"/>
                    <a:pt x="156" y="39"/>
                    <a:pt x="156" y="39"/>
                  </a:cubicBezTo>
                  <a:cubicBezTo>
                    <a:pt x="157" y="39"/>
                    <a:pt x="157" y="39"/>
                    <a:pt x="157" y="38"/>
                  </a:cubicBezTo>
                  <a:cubicBezTo>
                    <a:pt x="160" y="37"/>
                    <a:pt x="160" y="35"/>
                    <a:pt x="160" y="33"/>
                  </a:cubicBezTo>
                  <a:cubicBezTo>
                    <a:pt x="160" y="27"/>
                    <a:pt x="160" y="22"/>
                    <a:pt x="161" y="16"/>
                  </a:cubicBezTo>
                  <a:cubicBezTo>
                    <a:pt x="161" y="6"/>
                    <a:pt x="161" y="6"/>
                    <a:pt x="161" y="6"/>
                  </a:cubicBezTo>
                  <a:cubicBezTo>
                    <a:pt x="161" y="5"/>
                    <a:pt x="161" y="2"/>
                    <a:pt x="160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ardrop 26">
              <a:extLst>
                <a:ext uri="{FF2B5EF4-FFF2-40B4-BE49-F238E27FC236}">
                  <a16:creationId xmlns:a16="http://schemas.microsoft.com/office/drawing/2014/main" id="{4B243081-0128-9A44-7FBE-A33EEB420DFD}"/>
                </a:ext>
              </a:extLst>
            </p:cNvPr>
            <p:cNvSpPr/>
            <p:nvPr/>
          </p:nvSpPr>
          <p:spPr>
            <a:xfrm rot="2700000">
              <a:off x="4527787" y="2963108"/>
              <a:ext cx="2162186" cy="2162187"/>
            </a:xfrm>
            <a:prstGeom prst="teardrop">
              <a:avLst/>
            </a:prstGeom>
            <a:gradFill>
              <a:gsLst>
                <a:gs pos="0">
                  <a:schemeClr val="accent1">
                    <a:lumMod val="75000"/>
                    <a:alpha val="80000"/>
                  </a:schemeClr>
                </a:gs>
                <a:gs pos="100000">
                  <a:schemeClr val="accent2">
                    <a:alpha val="8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reeform 181">
              <a:extLst>
                <a:ext uri="{FF2B5EF4-FFF2-40B4-BE49-F238E27FC236}">
                  <a16:creationId xmlns:a16="http://schemas.microsoft.com/office/drawing/2014/main" id="{1C69E828-1277-6CBA-A729-4B258DE68B8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034127" y="3306156"/>
              <a:ext cx="1371600" cy="1354451"/>
            </a:xfrm>
            <a:custGeom>
              <a:avLst/>
              <a:gdLst>
                <a:gd name="T0" fmla="*/ 81 w 160"/>
                <a:gd name="T1" fmla="*/ 43 h 158"/>
                <a:gd name="T2" fmla="*/ 54 w 160"/>
                <a:gd name="T3" fmla="*/ 106 h 158"/>
                <a:gd name="T4" fmla="*/ 64 w 160"/>
                <a:gd name="T5" fmla="*/ 131 h 158"/>
                <a:gd name="T6" fmla="*/ 98 w 160"/>
                <a:gd name="T7" fmla="*/ 127 h 158"/>
                <a:gd name="T8" fmla="*/ 118 w 160"/>
                <a:gd name="T9" fmla="*/ 76 h 158"/>
                <a:gd name="T10" fmla="*/ 81 w 160"/>
                <a:gd name="T11" fmla="*/ 158 h 158"/>
                <a:gd name="T12" fmla="*/ 72 w 160"/>
                <a:gd name="T13" fmla="*/ 153 h 158"/>
                <a:gd name="T14" fmla="*/ 66 w 160"/>
                <a:gd name="T15" fmla="*/ 145 h 158"/>
                <a:gd name="T16" fmla="*/ 92 w 160"/>
                <a:gd name="T17" fmla="*/ 147 h 158"/>
                <a:gd name="T18" fmla="*/ 95 w 160"/>
                <a:gd name="T19" fmla="*/ 136 h 158"/>
                <a:gd name="T20" fmla="*/ 66 w 160"/>
                <a:gd name="T21" fmla="*/ 145 h 158"/>
                <a:gd name="T22" fmla="*/ 86 w 160"/>
                <a:gd name="T23" fmla="*/ 19 h 158"/>
                <a:gd name="T24" fmla="*/ 81 w 160"/>
                <a:gd name="T25" fmla="*/ 0 h 158"/>
                <a:gd name="T26" fmla="*/ 76 w 160"/>
                <a:gd name="T27" fmla="*/ 19 h 158"/>
                <a:gd name="T28" fmla="*/ 32 w 160"/>
                <a:gd name="T29" fmla="*/ 39 h 158"/>
                <a:gd name="T30" fmla="*/ 42 w 160"/>
                <a:gd name="T31" fmla="*/ 36 h 158"/>
                <a:gd name="T32" fmla="*/ 31 w 160"/>
                <a:gd name="T33" fmla="*/ 22 h 158"/>
                <a:gd name="T34" fmla="*/ 22 w 160"/>
                <a:gd name="T35" fmla="*/ 22 h 158"/>
                <a:gd name="T36" fmla="*/ 22 w 160"/>
                <a:gd name="T37" fmla="*/ 29 h 158"/>
                <a:gd name="T38" fmla="*/ 26 w 160"/>
                <a:gd name="T39" fmla="*/ 79 h 158"/>
                <a:gd name="T40" fmla="*/ 6 w 160"/>
                <a:gd name="T41" fmla="*/ 74 h 158"/>
                <a:gd name="T42" fmla="*/ 6 w 160"/>
                <a:gd name="T43" fmla="*/ 85 h 158"/>
                <a:gd name="T44" fmla="*/ 26 w 160"/>
                <a:gd name="T45" fmla="*/ 79 h 158"/>
                <a:gd name="T46" fmla="*/ 33 w 160"/>
                <a:gd name="T47" fmla="*/ 119 h 158"/>
                <a:gd name="T48" fmla="*/ 21 w 160"/>
                <a:gd name="T49" fmla="*/ 133 h 158"/>
                <a:gd name="T50" fmla="*/ 31 w 160"/>
                <a:gd name="T51" fmla="*/ 138 h 158"/>
                <a:gd name="T52" fmla="*/ 43 w 160"/>
                <a:gd name="T53" fmla="*/ 121 h 158"/>
                <a:gd name="T54" fmla="*/ 129 w 160"/>
                <a:gd name="T55" fmla="*/ 119 h 158"/>
                <a:gd name="T56" fmla="*/ 119 w 160"/>
                <a:gd name="T57" fmla="*/ 121 h 158"/>
                <a:gd name="T58" fmla="*/ 131 w 160"/>
                <a:gd name="T59" fmla="*/ 138 h 158"/>
                <a:gd name="T60" fmla="*/ 141 w 160"/>
                <a:gd name="T61" fmla="*/ 133 h 158"/>
                <a:gd name="T62" fmla="*/ 129 w 160"/>
                <a:gd name="T63" fmla="*/ 119 h 158"/>
                <a:gd name="T64" fmla="*/ 141 w 160"/>
                <a:gd name="T65" fmla="*/ 74 h 158"/>
                <a:gd name="T66" fmla="*/ 141 w 160"/>
                <a:gd name="T67" fmla="*/ 85 h 158"/>
                <a:gd name="T68" fmla="*/ 160 w 160"/>
                <a:gd name="T69" fmla="*/ 79 h 158"/>
                <a:gd name="T70" fmla="*/ 120 w 160"/>
                <a:gd name="T71" fmla="*/ 39 h 158"/>
                <a:gd name="T72" fmla="*/ 139 w 160"/>
                <a:gd name="T73" fmla="*/ 29 h 158"/>
                <a:gd name="T74" fmla="*/ 136 w 160"/>
                <a:gd name="T75" fmla="*/ 19 h 158"/>
                <a:gd name="T76" fmla="*/ 120 w 160"/>
                <a:gd name="T77" fmla="*/ 32 h 158"/>
                <a:gd name="T78" fmla="*/ 120 w 160"/>
                <a:gd name="T79" fmla="*/ 3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0" h="158">
                  <a:moveTo>
                    <a:pt x="85" y="43"/>
                  </a:moveTo>
                  <a:cubicBezTo>
                    <a:pt x="81" y="43"/>
                    <a:pt x="81" y="43"/>
                    <a:pt x="81" y="43"/>
                  </a:cubicBezTo>
                  <a:cubicBezTo>
                    <a:pt x="65" y="43"/>
                    <a:pt x="52" y="51"/>
                    <a:pt x="47" y="66"/>
                  </a:cubicBezTo>
                  <a:cubicBezTo>
                    <a:pt x="40" y="79"/>
                    <a:pt x="44" y="95"/>
                    <a:pt x="54" y="106"/>
                  </a:cubicBezTo>
                  <a:cubicBezTo>
                    <a:pt x="60" y="111"/>
                    <a:pt x="64" y="118"/>
                    <a:pt x="64" y="127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98" y="131"/>
                    <a:pt x="98" y="131"/>
                    <a:pt x="98" y="131"/>
                  </a:cubicBezTo>
                  <a:cubicBezTo>
                    <a:pt x="98" y="127"/>
                    <a:pt x="98" y="127"/>
                    <a:pt x="98" y="127"/>
                  </a:cubicBezTo>
                  <a:cubicBezTo>
                    <a:pt x="98" y="118"/>
                    <a:pt x="101" y="111"/>
                    <a:pt x="107" y="106"/>
                  </a:cubicBezTo>
                  <a:cubicBezTo>
                    <a:pt x="116" y="98"/>
                    <a:pt x="119" y="87"/>
                    <a:pt x="118" y="76"/>
                  </a:cubicBezTo>
                  <a:cubicBezTo>
                    <a:pt x="116" y="59"/>
                    <a:pt x="102" y="45"/>
                    <a:pt x="85" y="43"/>
                  </a:cubicBezTo>
                  <a:close/>
                  <a:moveTo>
                    <a:pt x="81" y="158"/>
                  </a:moveTo>
                  <a:cubicBezTo>
                    <a:pt x="85" y="158"/>
                    <a:pt x="88" y="157"/>
                    <a:pt x="89" y="153"/>
                  </a:cubicBezTo>
                  <a:cubicBezTo>
                    <a:pt x="72" y="153"/>
                    <a:pt x="72" y="153"/>
                    <a:pt x="72" y="153"/>
                  </a:cubicBezTo>
                  <a:cubicBezTo>
                    <a:pt x="74" y="157"/>
                    <a:pt x="77" y="158"/>
                    <a:pt x="81" y="158"/>
                  </a:cubicBezTo>
                  <a:close/>
                  <a:moveTo>
                    <a:pt x="66" y="145"/>
                  </a:moveTo>
                  <a:cubicBezTo>
                    <a:pt x="66" y="146"/>
                    <a:pt x="68" y="147"/>
                    <a:pt x="69" y="147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4" y="147"/>
                    <a:pt x="95" y="146"/>
                    <a:pt x="95" y="145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66" y="136"/>
                    <a:pt x="66" y="136"/>
                    <a:pt x="66" y="136"/>
                  </a:cubicBezTo>
                  <a:lnTo>
                    <a:pt x="66" y="145"/>
                  </a:lnTo>
                  <a:close/>
                  <a:moveTo>
                    <a:pt x="81" y="25"/>
                  </a:moveTo>
                  <a:cubicBezTo>
                    <a:pt x="83" y="25"/>
                    <a:pt x="86" y="23"/>
                    <a:pt x="86" y="19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6" y="2"/>
                    <a:pt x="83" y="0"/>
                    <a:pt x="81" y="0"/>
                  </a:cubicBezTo>
                  <a:cubicBezTo>
                    <a:pt x="78" y="0"/>
                    <a:pt x="76" y="2"/>
                    <a:pt x="76" y="6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23"/>
                    <a:pt x="78" y="25"/>
                    <a:pt x="81" y="25"/>
                  </a:cubicBezTo>
                  <a:close/>
                  <a:moveTo>
                    <a:pt x="32" y="39"/>
                  </a:moveTo>
                  <a:cubicBezTo>
                    <a:pt x="35" y="42"/>
                    <a:pt x="38" y="42"/>
                    <a:pt x="41" y="39"/>
                  </a:cubicBezTo>
                  <a:cubicBezTo>
                    <a:pt x="42" y="39"/>
                    <a:pt x="42" y="37"/>
                    <a:pt x="42" y="36"/>
                  </a:cubicBezTo>
                  <a:cubicBezTo>
                    <a:pt x="42" y="34"/>
                    <a:pt x="42" y="33"/>
                    <a:pt x="41" y="3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0" y="20"/>
                    <a:pt x="29" y="19"/>
                    <a:pt x="26" y="19"/>
                  </a:cubicBezTo>
                  <a:cubicBezTo>
                    <a:pt x="25" y="19"/>
                    <a:pt x="24" y="20"/>
                    <a:pt x="22" y="22"/>
                  </a:cubicBezTo>
                  <a:cubicBezTo>
                    <a:pt x="21" y="22"/>
                    <a:pt x="21" y="24"/>
                    <a:pt x="21" y="25"/>
                  </a:cubicBezTo>
                  <a:cubicBezTo>
                    <a:pt x="21" y="27"/>
                    <a:pt x="21" y="28"/>
                    <a:pt x="22" y="29"/>
                  </a:cubicBezTo>
                  <a:lnTo>
                    <a:pt x="32" y="39"/>
                  </a:lnTo>
                  <a:close/>
                  <a:moveTo>
                    <a:pt x="26" y="79"/>
                  </a:moveTo>
                  <a:cubicBezTo>
                    <a:pt x="26" y="77"/>
                    <a:pt x="24" y="74"/>
                    <a:pt x="21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4"/>
                    <a:pt x="0" y="77"/>
                    <a:pt x="0" y="79"/>
                  </a:cubicBezTo>
                  <a:cubicBezTo>
                    <a:pt x="0" y="82"/>
                    <a:pt x="3" y="85"/>
                    <a:pt x="6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4" y="85"/>
                    <a:pt x="26" y="82"/>
                    <a:pt x="26" y="79"/>
                  </a:cubicBezTo>
                  <a:close/>
                  <a:moveTo>
                    <a:pt x="39" y="118"/>
                  </a:moveTo>
                  <a:cubicBezTo>
                    <a:pt x="36" y="116"/>
                    <a:pt x="34" y="118"/>
                    <a:pt x="33" y="119"/>
                  </a:cubicBezTo>
                  <a:cubicBezTo>
                    <a:pt x="22" y="129"/>
                    <a:pt x="22" y="129"/>
                    <a:pt x="22" y="129"/>
                  </a:cubicBezTo>
                  <a:cubicBezTo>
                    <a:pt x="21" y="130"/>
                    <a:pt x="21" y="131"/>
                    <a:pt x="21" y="133"/>
                  </a:cubicBezTo>
                  <a:cubicBezTo>
                    <a:pt x="21" y="135"/>
                    <a:pt x="21" y="136"/>
                    <a:pt x="22" y="138"/>
                  </a:cubicBezTo>
                  <a:cubicBezTo>
                    <a:pt x="25" y="139"/>
                    <a:pt x="29" y="139"/>
                    <a:pt x="31" y="138"/>
                  </a:cubicBezTo>
                  <a:cubicBezTo>
                    <a:pt x="41" y="126"/>
                    <a:pt x="41" y="126"/>
                    <a:pt x="41" y="126"/>
                  </a:cubicBezTo>
                  <a:cubicBezTo>
                    <a:pt x="43" y="125"/>
                    <a:pt x="44" y="124"/>
                    <a:pt x="43" y="121"/>
                  </a:cubicBezTo>
                  <a:cubicBezTo>
                    <a:pt x="43" y="119"/>
                    <a:pt x="40" y="118"/>
                    <a:pt x="39" y="118"/>
                  </a:cubicBezTo>
                  <a:close/>
                  <a:moveTo>
                    <a:pt x="129" y="119"/>
                  </a:moveTo>
                  <a:cubicBezTo>
                    <a:pt x="128" y="118"/>
                    <a:pt x="125" y="116"/>
                    <a:pt x="123" y="118"/>
                  </a:cubicBezTo>
                  <a:cubicBezTo>
                    <a:pt x="122" y="118"/>
                    <a:pt x="120" y="119"/>
                    <a:pt x="119" y="121"/>
                  </a:cubicBezTo>
                  <a:cubicBezTo>
                    <a:pt x="119" y="124"/>
                    <a:pt x="119" y="125"/>
                    <a:pt x="120" y="126"/>
                  </a:cubicBezTo>
                  <a:cubicBezTo>
                    <a:pt x="131" y="138"/>
                    <a:pt x="131" y="138"/>
                    <a:pt x="131" y="138"/>
                  </a:cubicBezTo>
                  <a:cubicBezTo>
                    <a:pt x="133" y="139"/>
                    <a:pt x="136" y="139"/>
                    <a:pt x="139" y="138"/>
                  </a:cubicBezTo>
                  <a:cubicBezTo>
                    <a:pt x="140" y="136"/>
                    <a:pt x="141" y="135"/>
                    <a:pt x="141" y="133"/>
                  </a:cubicBezTo>
                  <a:cubicBezTo>
                    <a:pt x="141" y="131"/>
                    <a:pt x="140" y="130"/>
                    <a:pt x="139" y="129"/>
                  </a:cubicBezTo>
                  <a:lnTo>
                    <a:pt x="129" y="119"/>
                  </a:lnTo>
                  <a:close/>
                  <a:moveTo>
                    <a:pt x="154" y="74"/>
                  </a:moveTo>
                  <a:cubicBezTo>
                    <a:pt x="141" y="74"/>
                    <a:pt x="141" y="74"/>
                    <a:pt x="141" y="74"/>
                  </a:cubicBezTo>
                  <a:cubicBezTo>
                    <a:pt x="138" y="74"/>
                    <a:pt x="135" y="77"/>
                    <a:pt x="135" y="79"/>
                  </a:cubicBezTo>
                  <a:cubicBezTo>
                    <a:pt x="135" y="82"/>
                    <a:pt x="138" y="85"/>
                    <a:pt x="141" y="85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58" y="85"/>
                    <a:pt x="160" y="82"/>
                    <a:pt x="160" y="79"/>
                  </a:cubicBezTo>
                  <a:cubicBezTo>
                    <a:pt x="160" y="77"/>
                    <a:pt x="158" y="74"/>
                    <a:pt x="154" y="74"/>
                  </a:cubicBezTo>
                  <a:close/>
                  <a:moveTo>
                    <a:pt x="120" y="39"/>
                  </a:moveTo>
                  <a:cubicBezTo>
                    <a:pt x="123" y="42"/>
                    <a:pt x="126" y="42"/>
                    <a:pt x="129" y="39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40" y="28"/>
                    <a:pt x="141" y="25"/>
                    <a:pt x="140" y="24"/>
                  </a:cubicBezTo>
                  <a:cubicBezTo>
                    <a:pt x="140" y="22"/>
                    <a:pt x="139" y="20"/>
                    <a:pt x="136" y="19"/>
                  </a:cubicBezTo>
                  <a:cubicBezTo>
                    <a:pt x="134" y="19"/>
                    <a:pt x="133" y="19"/>
                    <a:pt x="131" y="22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19" y="33"/>
                    <a:pt x="119" y="34"/>
                    <a:pt x="119" y="36"/>
                  </a:cubicBezTo>
                  <a:cubicBezTo>
                    <a:pt x="119" y="37"/>
                    <a:pt x="119" y="39"/>
                    <a:pt x="120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" name="TextBox 19">
            <a:extLst>
              <a:ext uri="{FF2B5EF4-FFF2-40B4-BE49-F238E27FC236}">
                <a16:creationId xmlns:a16="http://schemas.microsoft.com/office/drawing/2014/main" id="{F3AF6DDE-FA83-CE42-5ED3-1F43096C35CA}"/>
              </a:ext>
            </a:extLst>
          </p:cNvPr>
          <p:cNvSpPr txBox="1"/>
          <p:nvPr/>
        </p:nvSpPr>
        <p:spPr>
          <a:xfrm>
            <a:off x="8177417" y="3831069"/>
            <a:ext cx="3579417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Ustawa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z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dnia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14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grudnia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2012 r. </a:t>
            </a:r>
            <a:br>
              <a:rPr lang="pl-PL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odpadach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pl-PL" sz="1200" b="1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8" name="Grupa 27">
            <a:extLst>
              <a:ext uri="{FF2B5EF4-FFF2-40B4-BE49-F238E27FC236}">
                <a16:creationId xmlns:a16="http://schemas.microsoft.com/office/drawing/2014/main" id="{3F74DABD-EE85-7983-EF61-958EEA86D66B}"/>
              </a:ext>
            </a:extLst>
          </p:cNvPr>
          <p:cNvGrpSpPr/>
          <p:nvPr/>
        </p:nvGrpSpPr>
        <p:grpSpPr>
          <a:xfrm>
            <a:off x="7767142" y="2011689"/>
            <a:ext cx="398788" cy="398788"/>
            <a:chOff x="7297950" y="1015604"/>
            <a:chExt cx="398788" cy="398788"/>
          </a:xfrm>
        </p:grpSpPr>
        <p:sp>
          <p:nvSpPr>
            <p:cNvPr id="26" name="Oval 42">
              <a:extLst>
                <a:ext uri="{FF2B5EF4-FFF2-40B4-BE49-F238E27FC236}">
                  <a16:creationId xmlns:a16="http://schemas.microsoft.com/office/drawing/2014/main" id="{D539E6A7-2E66-09BD-D9B4-420F32BE7FF9}"/>
                </a:ext>
              </a:extLst>
            </p:cNvPr>
            <p:cNvSpPr/>
            <p:nvPr/>
          </p:nvSpPr>
          <p:spPr>
            <a:xfrm>
              <a:off x="7297950" y="1015604"/>
              <a:ext cx="398788" cy="3987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99DE9560-779E-7A21-F2E8-D34F1724139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83680" y="1154989"/>
              <a:ext cx="227328" cy="120018"/>
            </a:xfrm>
            <a:custGeom>
              <a:avLst/>
              <a:gdLst>
                <a:gd name="T0" fmla="*/ 159 w 161"/>
                <a:gd name="T1" fmla="*/ 40 h 85"/>
                <a:gd name="T2" fmla="*/ 80 w 161"/>
                <a:gd name="T3" fmla="*/ 0 h 85"/>
                <a:gd name="T4" fmla="*/ 2 w 161"/>
                <a:gd name="T5" fmla="*/ 40 h 85"/>
                <a:gd name="T6" fmla="*/ 2 w 161"/>
                <a:gd name="T7" fmla="*/ 46 h 85"/>
                <a:gd name="T8" fmla="*/ 80 w 161"/>
                <a:gd name="T9" fmla="*/ 85 h 85"/>
                <a:gd name="T10" fmla="*/ 159 w 161"/>
                <a:gd name="T11" fmla="*/ 46 h 85"/>
                <a:gd name="T12" fmla="*/ 159 w 161"/>
                <a:gd name="T13" fmla="*/ 40 h 85"/>
                <a:gd name="T14" fmla="*/ 80 w 161"/>
                <a:gd name="T15" fmla="*/ 76 h 85"/>
                <a:gd name="T16" fmla="*/ 50 w 161"/>
                <a:gd name="T17" fmla="*/ 55 h 85"/>
                <a:gd name="T18" fmla="*/ 57 w 161"/>
                <a:gd name="T19" fmla="*/ 19 h 85"/>
                <a:gd name="T20" fmla="*/ 80 w 161"/>
                <a:gd name="T21" fmla="*/ 10 h 85"/>
                <a:gd name="T22" fmla="*/ 93 w 161"/>
                <a:gd name="T23" fmla="*/ 12 h 85"/>
                <a:gd name="T24" fmla="*/ 113 w 161"/>
                <a:gd name="T25" fmla="*/ 43 h 85"/>
                <a:gd name="T26" fmla="*/ 80 w 161"/>
                <a:gd name="T27" fmla="*/ 76 h 85"/>
                <a:gd name="T28" fmla="*/ 85 w 161"/>
                <a:gd name="T29" fmla="*/ 33 h 85"/>
                <a:gd name="T30" fmla="*/ 91 w 161"/>
                <a:gd name="T31" fmla="*/ 22 h 85"/>
                <a:gd name="T32" fmla="*/ 80 w 161"/>
                <a:gd name="T33" fmla="*/ 19 h 85"/>
                <a:gd name="T34" fmla="*/ 80 w 161"/>
                <a:gd name="T35" fmla="*/ 19 h 85"/>
                <a:gd name="T36" fmla="*/ 59 w 161"/>
                <a:gd name="T37" fmla="*/ 33 h 85"/>
                <a:gd name="T38" fmla="*/ 63 w 161"/>
                <a:gd name="T39" fmla="*/ 58 h 85"/>
                <a:gd name="T40" fmla="*/ 80 w 161"/>
                <a:gd name="T41" fmla="*/ 66 h 85"/>
                <a:gd name="T42" fmla="*/ 86 w 161"/>
                <a:gd name="T43" fmla="*/ 65 h 85"/>
                <a:gd name="T44" fmla="*/ 103 w 161"/>
                <a:gd name="T45" fmla="*/ 47 h 85"/>
                <a:gd name="T46" fmla="*/ 99 w 161"/>
                <a:gd name="T47" fmla="*/ 47 h 85"/>
                <a:gd name="T48" fmla="*/ 85 w 161"/>
                <a:gd name="T49" fmla="*/ 3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1" h="85">
                  <a:moveTo>
                    <a:pt x="159" y="40"/>
                  </a:moveTo>
                  <a:cubicBezTo>
                    <a:pt x="158" y="38"/>
                    <a:pt x="124" y="0"/>
                    <a:pt x="80" y="0"/>
                  </a:cubicBezTo>
                  <a:cubicBezTo>
                    <a:pt x="37" y="0"/>
                    <a:pt x="3" y="38"/>
                    <a:pt x="2" y="40"/>
                  </a:cubicBezTo>
                  <a:cubicBezTo>
                    <a:pt x="0" y="41"/>
                    <a:pt x="0" y="44"/>
                    <a:pt x="2" y="46"/>
                  </a:cubicBezTo>
                  <a:cubicBezTo>
                    <a:pt x="3" y="47"/>
                    <a:pt x="37" y="85"/>
                    <a:pt x="80" y="85"/>
                  </a:cubicBezTo>
                  <a:cubicBezTo>
                    <a:pt x="124" y="85"/>
                    <a:pt x="158" y="47"/>
                    <a:pt x="159" y="46"/>
                  </a:cubicBezTo>
                  <a:cubicBezTo>
                    <a:pt x="161" y="44"/>
                    <a:pt x="161" y="41"/>
                    <a:pt x="159" y="40"/>
                  </a:cubicBezTo>
                  <a:close/>
                  <a:moveTo>
                    <a:pt x="80" y="76"/>
                  </a:moveTo>
                  <a:cubicBezTo>
                    <a:pt x="67" y="76"/>
                    <a:pt x="55" y="68"/>
                    <a:pt x="50" y="55"/>
                  </a:cubicBezTo>
                  <a:cubicBezTo>
                    <a:pt x="45" y="43"/>
                    <a:pt x="48" y="29"/>
                    <a:pt x="57" y="19"/>
                  </a:cubicBezTo>
                  <a:cubicBezTo>
                    <a:pt x="64" y="13"/>
                    <a:pt x="72" y="10"/>
                    <a:pt x="80" y="10"/>
                  </a:cubicBezTo>
                  <a:cubicBezTo>
                    <a:pt x="85" y="10"/>
                    <a:pt x="89" y="11"/>
                    <a:pt x="93" y="12"/>
                  </a:cubicBezTo>
                  <a:cubicBezTo>
                    <a:pt x="105" y="17"/>
                    <a:pt x="113" y="29"/>
                    <a:pt x="113" y="43"/>
                  </a:cubicBezTo>
                  <a:cubicBezTo>
                    <a:pt x="113" y="61"/>
                    <a:pt x="99" y="76"/>
                    <a:pt x="80" y="76"/>
                  </a:cubicBezTo>
                  <a:close/>
                  <a:moveTo>
                    <a:pt x="85" y="33"/>
                  </a:moveTo>
                  <a:cubicBezTo>
                    <a:pt x="85" y="29"/>
                    <a:pt x="87" y="24"/>
                    <a:pt x="91" y="22"/>
                  </a:cubicBezTo>
                  <a:cubicBezTo>
                    <a:pt x="88" y="20"/>
                    <a:pt x="84" y="19"/>
                    <a:pt x="80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71" y="19"/>
                    <a:pt x="63" y="24"/>
                    <a:pt x="59" y="33"/>
                  </a:cubicBezTo>
                  <a:cubicBezTo>
                    <a:pt x="56" y="41"/>
                    <a:pt x="57" y="51"/>
                    <a:pt x="63" y="58"/>
                  </a:cubicBezTo>
                  <a:cubicBezTo>
                    <a:pt x="67" y="63"/>
                    <a:pt x="74" y="66"/>
                    <a:pt x="80" y="66"/>
                  </a:cubicBezTo>
                  <a:cubicBezTo>
                    <a:pt x="82" y="66"/>
                    <a:pt x="84" y="66"/>
                    <a:pt x="86" y="65"/>
                  </a:cubicBezTo>
                  <a:cubicBezTo>
                    <a:pt x="95" y="63"/>
                    <a:pt x="102" y="56"/>
                    <a:pt x="103" y="47"/>
                  </a:cubicBezTo>
                  <a:cubicBezTo>
                    <a:pt x="102" y="47"/>
                    <a:pt x="100" y="47"/>
                    <a:pt x="99" y="47"/>
                  </a:cubicBezTo>
                  <a:cubicBezTo>
                    <a:pt x="91" y="47"/>
                    <a:pt x="85" y="41"/>
                    <a:pt x="85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" name="Grupa 28">
            <a:extLst>
              <a:ext uri="{FF2B5EF4-FFF2-40B4-BE49-F238E27FC236}">
                <a16:creationId xmlns:a16="http://schemas.microsoft.com/office/drawing/2014/main" id="{8CA2D3D6-EA1F-9459-03BA-B824F2240ECA}"/>
              </a:ext>
            </a:extLst>
          </p:cNvPr>
          <p:cNvGrpSpPr/>
          <p:nvPr/>
        </p:nvGrpSpPr>
        <p:grpSpPr>
          <a:xfrm>
            <a:off x="7767142" y="2629977"/>
            <a:ext cx="398788" cy="398788"/>
            <a:chOff x="7297950" y="1015604"/>
            <a:chExt cx="398788" cy="398788"/>
          </a:xfrm>
        </p:grpSpPr>
        <p:sp>
          <p:nvSpPr>
            <p:cNvPr id="30" name="Oval 42">
              <a:extLst>
                <a:ext uri="{FF2B5EF4-FFF2-40B4-BE49-F238E27FC236}">
                  <a16:creationId xmlns:a16="http://schemas.microsoft.com/office/drawing/2014/main" id="{A3483227-5451-8163-9CE5-D6C55797ADCA}"/>
                </a:ext>
              </a:extLst>
            </p:cNvPr>
            <p:cNvSpPr/>
            <p:nvPr/>
          </p:nvSpPr>
          <p:spPr>
            <a:xfrm>
              <a:off x="7297950" y="1015604"/>
              <a:ext cx="398788" cy="3987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CF8F2AC0-49EE-F774-687F-78388E21F27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83680" y="1154989"/>
              <a:ext cx="227328" cy="120018"/>
            </a:xfrm>
            <a:custGeom>
              <a:avLst/>
              <a:gdLst>
                <a:gd name="T0" fmla="*/ 159 w 161"/>
                <a:gd name="T1" fmla="*/ 40 h 85"/>
                <a:gd name="T2" fmla="*/ 80 w 161"/>
                <a:gd name="T3" fmla="*/ 0 h 85"/>
                <a:gd name="T4" fmla="*/ 2 w 161"/>
                <a:gd name="T5" fmla="*/ 40 h 85"/>
                <a:gd name="T6" fmla="*/ 2 w 161"/>
                <a:gd name="T7" fmla="*/ 46 h 85"/>
                <a:gd name="T8" fmla="*/ 80 w 161"/>
                <a:gd name="T9" fmla="*/ 85 h 85"/>
                <a:gd name="T10" fmla="*/ 159 w 161"/>
                <a:gd name="T11" fmla="*/ 46 h 85"/>
                <a:gd name="T12" fmla="*/ 159 w 161"/>
                <a:gd name="T13" fmla="*/ 40 h 85"/>
                <a:gd name="T14" fmla="*/ 80 w 161"/>
                <a:gd name="T15" fmla="*/ 76 h 85"/>
                <a:gd name="T16" fmla="*/ 50 w 161"/>
                <a:gd name="T17" fmla="*/ 55 h 85"/>
                <a:gd name="T18" fmla="*/ 57 w 161"/>
                <a:gd name="T19" fmla="*/ 19 h 85"/>
                <a:gd name="T20" fmla="*/ 80 w 161"/>
                <a:gd name="T21" fmla="*/ 10 h 85"/>
                <a:gd name="T22" fmla="*/ 93 w 161"/>
                <a:gd name="T23" fmla="*/ 12 h 85"/>
                <a:gd name="T24" fmla="*/ 113 w 161"/>
                <a:gd name="T25" fmla="*/ 43 h 85"/>
                <a:gd name="T26" fmla="*/ 80 w 161"/>
                <a:gd name="T27" fmla="*/ 76 h 85"/>
                <a:gd name="T28" fmla="*/ 85 w 161"/>
                <a:gd name="T29" fmla="*/ 33 h 85"/>
                <a:gd name="T30" fmla="*/ 91 w 161"/>
                <a:gd name="T31" fmla="*/ 22 h 85"/>
                <a:gd name="T32" fmla="*/ 80 w 161"/>
                <a:gd name="T33" fmla="*/ 19 h 85"/>
                <a:gd name="T34" fmla="*/ 80 w 161"/>
                <a:gd name="T35" fmla="*/ 19 h 85"/>
                <a:gd name="T36" fmla="*/ 59 w 161"/>
                <a:gd name="T37" fmla="*/ 33 h 85"/>
                <a:gd name="T38" fmla="*/ 63 w 161"/>
                <a:gd name="T39" fmla="*/ 58 h 85"/>
                <a:gd name="T40" fmla="*/ 80 w 161"/>
                <a:gd name="T41" fmla="*/ 66 h 85"/>
                <a:gd name="T42" fmla="*/ 86 w 161"/>
                <a:gd name="T43" fmla="*/ 65 h 85"/>
                <a:gd name="T44" fmla="*/ 103 w 161"/>
                <a:gd name="T45" fmla="*/ 47 h 85"/>
                <a:gd name="T46" fmla="*/ 99 w 161"/>
                <a:gd name="T47" fmla="*/ 47 h 85"/>
                <a:gd name="T48" fmla="*/ 85 w 161"/>
                <a:gd name="T49" fmla="*/ 3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1" h="85">
                  <a:moveTo>
                    <a:pt x="159" y="40"/>
                  </a:moveTo>
                  <a:cubicBezTo>
                    <a:pt x="158" y="38"/>
                    <a:pt x="124" y="0"/>
                    <a:pt x="80" y="0"/>
                  </a:cubicBezTo>
                  <a:cubicBezTo>
                    <a:pt x="37" y="0"/>
                    <a:pt x="3" y="38"/>
                    <a:pt x="2" y="40"/>
                  </a:cubicBezTo>
                  <a:cubicBezTo>
                    <a:pt x="0" y="41"/>
                    <a:pt x="0" y="44"/>
                    <a:pt x="2" y="46"/>
                  </a:cubicBezTo>
                  <a:cubicBezTo>
                    <a:pt x="3" y="47"/>
                    <a:pt x="37" y="85"/>
                    <a:pt x="80" y="85"/>
                  </a:cubicBezTo>
                  <a:cubicBezTo>
                    <a:pt x="124" y="85"/>
                    <a:pt x="158" y="47"/>
                    <a:pt x="159" y="46"/>
                  </a:cubicBezTo>
                  <a:cubicBezTo>
                    <a:pt x="161" y="44"/>
                    <a:pt x="161" y="41"/>
                    <a:pt x="159" y="40"/>
                  </a:cubicBezTo>
                  <a:close/>
                  <a:moveTo>
                    <a:pt x="80" y="76"/>
                  </a:moveTo>
                  <a:cubicBezTo>
                    <a:pt x="67" y="76"/>
                    <a:pt x="55" y="68"/>
                    <a:pt x="50" y="55"/>
                  </a:cubicBezTo>
                  <a:cubicBezTo>
                    <a:pt x="45" y="43"/>
                    <a:pt x="48" y="29"/>
                    <a:pt x="57" y="19"/>
                  </a:cubicBezTo>
                  <a:cubicBezTo>
                    <a:pt x="64" y="13"/>
                    <a:pt x="72" y="10"/>
                    <a:pt x="80" y="10"/>
                  </a:cubicBezTo>
                  <a:cubicBezTo>
                    <a:pt x="85" y="10"/>
                    <a:pt x="89" y="11"/>
                    <a:pt x="93" y="12"/>
                  </a:cubicBezTo>
                  <a:cubicBezTo>
                    <a:pt x="105" y="17"/>
                    <a:pt x="113" y="29"/>
                    <a:pt x="113" y="43"/>
                  </a:cubicBezTo>
                  <a:cubicBezTo>
                    <a:pt x="113" y="61"/>
                    <a:pt x="99" y="76"/>
                    <a:pt x="80" y="76"/>
                  </a:cubicBezTo>
                  <a:close/>
                  <a:moveTo>
                    <a:pt x="85" y="33"/>
                  </a:moveTo>
                  <a:cubicBezTo>
                    <a:pt x="85" y="29"/>
                    <a:pt x="87" y="24"/>
                    <a:pt x="91" y="22"/>
                  </a:cubicBezTo>
                  <a:cubicBezTo>
                    <a:pt x="88" y="20"/>
                    <a:pt x="84" y="19"/>
                    <a:pt x="80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71" y="19"/>
                    <a:pt x="63" y="24"/>
                    <a:pt x="59" y="33"/>
                  </a:cubicBezTo>
                  <a:cubicBezTo>
                    <a:pt x="56" y="41"/>
                    <a:pt x="57" y="51"/>
                    <a:pt x="63" y="58"/>
                  </a:cubicBezTo>
                  <a:cubicBezTo>
                    <a:pt x="67" y="63"/>
                    <a:pt x="74" y="66"/>
                    <a:pt x="80" y="66"/>
                  </a:cubicBezTo>
                  <a:cubicBezTo>
                    <a:pt x="82" y="66"/>
                    <a:pt x="84" y="66"/>
                    <a:pt x="86" y="65"/>
                  </a:cubicBezTo>
                  <a:cubicBezTo>
                    <a:pt x="95" y="63"/>
                    <a:pt x="102" y="56"/>
                    <a:pt x="103" y="47"/>
                  </a:cubicBezTo>
                  <a:cubicBezTo>
                    <a:pt x="102" y="47"/>
                    <a:pt x="100" y="47"/>
                    <a:pt x="99" y="47"/>
                  </a:cubicBezTo>
                  <a:cubicBezTo>
                    <a:pt x="91" y="47"/>
                    <a:pt x="85" y="41"/>
                    <a:pt x="85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" name="Grupa 31">
            <a:extLst>
              <a:ext uri="{FF2B5EF4-FFF2-40B4-BE49-F238E27FC236}">
                <a16:creationId xmlns:a16="http://schemas.microsoft.com/office/drawing/2014/main" id="{4D604A64-0747-194E-BD78-08BA249A6A5A}"/>
              </a:ext>
            </a:extLst>
          </p:cNvPr>
          <p:cNvGrpSpPr/>
          <p:nvPr/>
        </p:nvGrpSpPr>
        <p:grpSpPr>
          <a:xfrm>
            <a:off x="7761561" y="3248265"/>
            <a:ext cx="398788" cy="398788"/>
            <a:chOff x="7297950" y="1015604"/>
            <a:chExt cx="398788" cy="398788"/>
          </a:xfrm>
        </p:grpSpPr>
        <p:sp>
          <p:nvSpPr>
            <p:cNvPr id="33" name="Oval 42">
              <a:extLst>
                <a:ext uri="{FF2B5EF4-FFF2-40B4-BE49-F238E27FC236}">
                  <a16:creationId xmlns:a16="http://schemas.microsoft.com/office/drawing/2014/main" id="{25E39FE4-63F4-FFEE-C8F7-31CF8FE42A70}"/>
                </a:ext>
              </a:extLst>
            </p:cNvPr>
            <p:cNvSpPr/>
            <p:nvPr/>
          </p:nvSpPr>
          <p:spPr>
            <a:xfrm>
              <a:off x="7297950" y="1015604"/>
              <a:ext cx="398788" cy="3987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17A300CA-96DA-8AD3-A1C5-E888E35C36B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83680" y="1154989"/>
              <a:ext cx="227328" cy="120018"/>
            </a:xfrm>
            <a:custGeom>
              <a:avLst/>
              <a:gdLst>
                <a:gd name="T0" fmla="*/ 159 w 161"/>
                <a:gd name="T1" fmla="*/ 40 h 85"/>
                <a:gd name="T2" fmla="*/ 80 w 161"/>
                <a:gd name="T3" fmla="*/ 0 h 85"/>
                <a:gd name="T4" fmla="*/ 2 w 161"/>
                <a:gd name="T5" fmla="*/ 40 h 85"/>
                <a:gd name="T6" fmla="*/ 2 w 161"/>
                <a:gd name="T7" fmla="*/ 46 h 85"/>
                <a:gd name="T8" fmla="*/ 80 w 161"/>
                <a:gd name="T9" fmla="*/ 85 h 85"/>
                <a:gd name="T10" fmla="*/ 159 w 161"/>
                <a:gd name="T11" fmla="*/ 46 h 85"/>
                <a:gd name="T12" fmla="*/ 159 w 161"/>
                <a:gd name="T13" fmla="*/ 40 h 85"/>
                <a:gd name="T14" fmla="*/ 80 w 161"/>
                <a:gd name="T15" fmla="*/ 76 h 85"/>
                <a:gd name="T16" fmla="*/ 50 w 161"/>
                <a:gd name="T17" fmla="*/ 55 h 85"/>
                <a:gd name="T18" fmla="*/ 57 w 161"/>
                <a:gd name="T19" fmla="*/ 19 h 85"/>
                <a:gd name="T20" fmla="*/ 80 w 161"/>
                <a:gd name="T21" fmla="*/ 10 h 85"/>
                <a:gd name="T22" fmla="*/ 93 w 161"/>
                <a:gd name="T23" fmla="*/ 12 h 85"/>
                <a:gd name="T24" fmla="*/ 113 w 161"/>
                <a:gd name="T25" fmla="*/ 43 h 85"/>
                <a:gd name="T26" fmla="*/ 80 w 161"/>
                <a:gd name="T27" fmla="*/ 76 h 85"/>
                <a:gd name="T28" fmla="*/ 85 w 161"/>
                <a:gd name="T29" fmla="*/ 33 h 85"/>
                <a:gd name="T30" fmla="*/ 91 w 161"/>
                <a:gd name="T31" fmla="*/ 22 h 85"/>
                <a:gd name="T32" fmla="*/ 80 w 161"/>
                <a:gd name="T33" fmla="*/ 19 h 85"/>
                <a:gd name="T34" fmla="*/ 80 w 161"/>
                <a:gd name="T35" fmla="*/ 19 h 85"/>
                <a:gd name="T36" fmla="*/ 59 w 161"/>
                <a:gd name="T37" fmla="*/ 33 h 85"/>
                <a:gd name="T38" fmla="*/ 63 w 161"/>
                <a:gd name="T39" fmla="*/ 58 h 85"/>
                <a:gd name="T40" fmla="*/ 80 w 161"/>
                <a:gd name="T41" fmla="*/ 66 h 85"/>
                <a:gd name="T42" fmla="*/ 86 w 161"/>
                <a:gd name="T43" fmla="*/ 65 h 85"/>
                <a:gd name="T44" fmla="*/ 103 w 161"/>
                <a:gd name="T45" fmla="*/ 47 h 85"/>
                <a:gd name="T46" fmla="*/ 99 w 161"/>
                <a:gd name="T47" fmla="*/ 47 h 85"/>
                <a:gd name="T48" fmla="*/ 85 w 161"/>
                <a:gd name="T49" fmla="*/ 3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1" h="85">
                  <a:moveTo>
                    <a:pt x="159" y="40"/>
                  </a:moveTo>
                  <a:cubicBezTo>
                    <a:pt x="158" y="38"/>
                    <a:pt x="124" y="0"/>
                    <a:pt x="80" y="0"/>
                  </a:cubicBezTo>
                  <a:cubicBezTo>
                    <a:pt x="37" y="0"/>
                    <a:pt x="3" y="38"/>
                    <a:pt x="2" y="40"/>
                  </a:cubicBezTo>
                  <a:cubicBezTo>
                    <a:pt x="0" y="41"/>
                    <a:pt x="0" y="44"/>
                    <a:pt x="2" y="46"/>
                  </a:cubicBezTo>
                  <a:cubicBezTo>
                    <a:pt x="3" y="47"/>
                    <a:pt x="37" y="85"/>
                    <a:pt x="80" y="85"/>
                  </a:cubicBezTo>
                  <a:cubicBezTo>
                    <a:pt x="124" y="85"/>
                    <a:pt x="158" y="47"/>
                    <a:pt x="159" y="46"/>
                  </a:cubicBezTo>
                  <a:cubicBezTo>
                    <a:pt x="161" y="44"/>
                    <a:pt x="161" y="41"/>
                    <a:pt x="159" y="40"/>
                  </a:cubicBezTo>
                  <a:close/>
                  <a:moveTo>
                    <a:pt x="80" y="76"/>
                  </a:moveTo>
                  <a:cubicBezTo>
                    <a:pt x="67" y="76"/>
                    <a:pt x="55" y="68"/>
                    <a:pt x="50" y="55"/>
                  </a:cubicBezTo>
                  <a:cubicBezTo>
                    <a:pt x="45" y="43"/>
                    <a:pt x="48" y="29"/>
                    <a:pt x="57" y="19"/>
                  </a:cubicBezTo>
                  <a:cubicBezTo>
                    <a:pt x="64" y="13"/>
                    <a:pt x="72" y="10"/>
                    <a:pt x="80" y="10"/>
                  </a:cubicBezTo>
                  <a:cubicBezTo>
                    <a:pt x="85" y="10"/>
                    <a:pt x="89" y="11"/>
                    <a:pt x="93" y="12"/>
                  </a:cubicBezTo>
                  <a:cubicBezTo>
                    <a:pt x="105" y="17"/>
                    <a:pt x="113" y="29"/>
                    <a:pt x="113" y="43"/>
                  </a:cubicBezTo>
                  <a:cubicBezTo>
                    <a:pt x="113" y="61"/>
                    <a:pt x="99" y="76"/>
                    <a:pt x="80" y="76"/>
                  </a:cubicBezTo>
                  <a:close/>
                  <a:moveTo>
                    <a:pt x="85" y="33"/>
                  </a:moveTo>
                  <a:cubicBezTo>
                    <a:pt x="85" y="29"/>
                    <a:pt x="87" y="24"/>
                    <a:pt x="91" y="22"/>
                  </a:cubicBezTo>
                  <a:cubicBezTo>
                    <a:pt x="88" y="20"/>
                    <a:pt x="84" y="19"/>
                    <a:pt x="80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71" y="19"/>
                    <a:pt x="63" y="24"/>
                    <a:pt x="59" y="33"/>
                  </a:cubicBezTo>
                  <a:cubicBezTo>
                    <a:pt x="56" y="41"/>
                    <a:pt x="57" y="51"/>
                    <a:pt x="63" y="58"/>
                  </a:cubicBezTo>
                  <a:cubicBezTo>
                    <a:pt x="67" y="63"/>
                    <a:pt x="74" y="66"/>
                    <a:pt x="80" y="66"/>
                  </a:cubicBezTo>
                  <a:cubicBezTo>
                    <a:pt x="82" y="66"/>
                    <a:pt x="84" y="66"/>
                    <a:pt x="86" y="65"/>
                  </a:cubicBezTo>
                  <a:cubicBezTo>
                    <a:pt x="95" y="63"/>
                    <a:pt x="102" y="56"/>
                    <a:pt x="103" y="47"/>
                  </a:cubicBezTo>
                  <a:cubicBezTo>
                    <a:pt x="102" y="47"/>
                    <a:pt x="100" y="47"/>
                    <a:pt x="99" y="47"/>
                  </a:cubicBezTo>
                  <a:cubicBezTo>
                    <a:pt x="91" y="47"/>
                    <a:pt x="85" y="41"/>
                    <a:pt x="85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8" name="Grupa 37">
            <a:extLst>
              <a:ext uri="{FF2B5EF4-FFF2-40B4-BE49-F238E27FC236}">
                <a16:creationId xmlns:a16="http://schemas.microsoft.com/office/drawing/2014/main" id="{ECDC3223-E979-DE2E-62BF-7CE78DFD3D1C}"/>
              </a:ext>
            </a:extLst>
          </p:cNvPr>
          <p:cNvGrpSpPr/>
          <p:nvPr/>
        </p:nvGrpSpPr>
        <p:grpSpPr>
          <a:xfrm>
            <a:off x="7761561" y="3866553"/>
            <a:ext cx="398788" cy="398788"/>
            <a:chOff x="7297950" y="1015604"/>
            <a:chExt cx="398788" cy="398788"/>
          </a:xfrm>
        </p:grpSpPr>
        <p:sp>
          <p:nvSpPr>
            <p:cNvPr id="39" name="Oval 42">
              <a:extLst>
                <a:ext uri="{FF2B5EF4-FFF2-40B4-BE49-F238E27FC236}">
                  <a16:creationId xmlns:a16="http://schemas.microsoft.com/office/drawing/2014/main" id="{6B905F42-BCF3-F2DE-72B7-EEC6D1F680A9}"/>
                </a:ext>
              </a:extLst>
            </p:cNvPr>
            <p:cNvSpPr/>
            <p:nvPr/>
          </p:nvSpPr>
          <p:spPr>
            <a:xfrm>
              <a:off x="7297950" y="1015604"/>
              <a:ext cx="398788" cy="3987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EC8552FB-8F10-9F80-8E77-9A718E98E29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83680" y="1154989"/>
              <a:ext cx="227328" cy="120018"/>
            </a:xfrm>
            <a:custGeom>
              <a:avLst/>
              <a:gdLst>
                <a:gd name="T0" fmla="*/ 159 w 161"/>
                <a:gd name="T1" fmla="*/ 40 h 85"/>
                <a:gd name="T2" fmla="*/ 80 w 161"/>
                <a:gd name="T3" fmla="*/ 0 h 85"/>
                <a:gd name="T4" fmla="*/ 2 w 161"/>
                <a:gd name="T5" fmla="*/ 40 h 85"/>
                <a:gd name="T6" fmla="*/ 2 w 161"/>
                <a:gd name="T7" fmla="*/ 46 h 85"/>
                <a:gd name="T8" fmla="*/ 80 w 161"/>
                <a:gd name="T9" fmla="*/ 85 h 85"/>
                <a:gd name="T10" fmla="*/ 159 w 161"/>
                <a:gd name="T11" fmla="*/ 46 h 85"/>
                <a:gd name="T12" fmla="*/ 159 w 161"/>
                <a:gd name="T13" fmla="*/ 40 h 85"/>
                <a:gd name="T14" fmla="*/ 80 w 161"/>
                <a:gd name="T15" fmla="*/ 76 h 85"/>
                <a:gd name="T16" fmla="*/ 50 w 161"/>
                <a:gd name="T17" fmla="*/ 55 h 85"/>
                <a:gd name="T18" fmla="*/ 57 w 161"/>
                <a:gd name="T19" fmla="*/ 19 h 85"/>
                <a:gd name="T20" fmla="*/ 80 w 161"/>
                <a:gd name="T21" fmla="*/ 10 h 85"/>
                <a:gd name="T22" fmla="*/ 93 w 161"/>
                <a:gd name="T23" fmla="*/ 12 h 85"/>
                <a:gd name="T24" fmla="*/ 113 w 161"/>
                <a:gd name="T25" fmla="*/ 43 h 85"/>
                <a:gd name="T26" fmla="*/ 80 w 161"/>
                <a:gd name="T27" fmla="*/ 76 h 85"/>
                <a:gd name="T28" fmla="*/ 85 w 161"/>
                <a:gd name="T29" fmla="*/ 33 h 85"/>
                <a:gd name="T30" fmla="*/ 91 w 161"/>
                <a:gd name="T31" fmla="*/ 22 h 85"/>
                <a:gd name="T32" fmla="*/ 80 w 161"/>
                <a:gd name="T33" fmla="*/ 19 h 85"/>
                <a:gd name="T34" fmla="*/ 80 w 161"/>
                <a:gd name="T35" fmla="*/ 19 h 85"/>
                <a:gd name="T36" fmla="*/ 59 w 161"/>
                <a:gd name="T37" fmla="*/ 33 h 85"/>
                <a:gd name="T38" fmla="*/ 63 w 161"/>
                <a:gd name="T39" fmla="*/ 58 h 85"/>
                <a:gd name="T40" fmla="*/ 80 w 161"/>
                <a:gd name="T41" fmla="*/ 66 h 85"/>
                <a:gd name="T42" fmla="*/ 86 w 161"/>
                <a:gd name="T43" fmla="*/ 65 h 85"/>
                <a:gd name="T44" fmla="*/ 103 w 161"/>
                <a:gd name="T45" fmla="*/ 47 h 85"/>
                <a:gd name="T46" fmla="*/ 99 w 161"/>
                <a:gd name="T47" fmla="*/ 47 h 85"/>
                <a:gd name="T48" fmla="*/ 85 w 161"/>
                <a:gd name="T49" fmla="*/ 3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1" h="85">
                  <a:moveTo>
                    <a:pt x="159" y="40"/>
                  </a:moveTo>
                  <a:cubicBezTo>
                    <a:pt x="158" y="38"/>
                    <a:pt x="124" y="0"/>
                    <a:pt x="80" y="0"/>
                  </a:cubicBezTo>
                  <a:cubicBezTo>
                    <a:pt x="37" y="0"/>
                    <a:pt x="3" y="38"/>
                    <a:pt x="2" y="40"/>
                  </a:cubicBezTo>
                  <a:cubicBezTo>
                    <a:pt x="0" y="41"/>
                    <a:pt x="0" y="44"/>
                    <a:pt x="2" y="46"/>
                  </a:cubicBezTo>
                  <a:cubicBezTo>
                    <a:pt x="3" y="47"/>
                    <a:pt x="37" y="85"/>
                    <a:pt x="80" y="85"/>
                  </a:cubicBezTo>
                  <a:cubicBezTo>
                    <a:pt x="124" y="85"/>
                    <a:pt x="158" y="47"/>
                    <a:pt x="159" y="46"/>
                  </a:cubicBezTo>
                  <a:cubicBezTo>
                    <a:pt x="161" y="44"/>
                    <a:pt x="161" y="41"/>
                    <a:pt x="159" y="40"/>
                  </a:cubicBezTo>
                  <a:close/>
                  <a:moveTo>
                    <a:pt x="80" y="76"/>
                  </a:moveTo>
                  <a:cubicBezTo>
                    <a:pt x="67" y="76"/>
                    <a:pt x="55" y="68"/>
                    <a:pt x="50" y="55"/>
                  </a:cubicBezTo>
                  <a:cubicBezTo>
                    <a:pt x="45" y="43"/>
                    <a:pt x="48" y="29"/>
                    <a:pt x="57" y="19"/>
                  </a:cubicBezTo>
                  <a:cubicBezTo>
                    <a:pt x="64" y="13"/>
                    <a:pt x="72" y="10"/>
                    <a:pt x="80" y="10"/>
                  </a:cubicBezTo>
                  <a:cubicBezTo>
                    <a:pt x="85" y="10"/>
                    <a:pt x="89" y="11"/>
                    <a:pt x="93" y="12"/>
                  </a:cubicBezTo>
                  <a:cubicBezTo>
                    <a:pt x="105" y="17"/>
                    <a:pt x="113" y="29"/>
                    <a:pt x="113" y="43"/>
                  </a:cubicBezTo>
                  <a:cubicBezTo>
                    <a:pt x="113" y="61"/>
                    <a:pt x="99" y="76"/>
                    <a:pt x="80" y="76"/>
                  </a:cubicBezTo>
                  <a:close/>
                  <a:moveTo>
                    <a:pt x="85" y="33"/>
                  </a:moveTo>
                  <a:cubicBezTo>
                    <a:pt x="85" y="29"/>
                    <a:pt x="87" y="24"/>
                    <a:pt x="91" y="22"/>
                  </a:cubicBezTo>
                  <a:cubicBezTo>
                    <a:pt x="88" y="20"/>
                    <a:pt x="84" y="19"/>
                    <a:pt x="80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71" y="19"/>
                    <a:pt x="63" y="24"/>
                    <a:pt x="59" y="33"/>
                  </a:cubicBezTo>
                  <a:cubicBezTo>
                    <a:pt x="56" y="41"/>
                    <a:pt x="57" y="51"/>
                    <a:pt x="63" y="58"/>
                  </a:cubicBezTo>
                  <a:cubicBezTo>
                    <a:pt x="67" y="63"/>
                    <a:pt x="74" y="66"/>
                    <a:pt x="80" y="66"/>
                  </a:cubicBezTo>
                  <a:cubicBezTo>
                    <a:pt x="82" y="66"/>
                    <a:pt x="84" y="66"/>
                    <a:pt x="86" y="65"/>
                  </a:cubicBezTo>
                  <a:cubicBezTo>
                    <a:pt x="95" y="63"/>
                    <a:pt x="102" y="56"/>
                    <a:pt x="103" y="47"/>
                  </a:cubicBezTo>
                  <a:cubicBezTo>
                    <a:pt x="102" y="47"/>
                    <a:pt x="100" y="47"/>
                    <a:pt x="99" y="47"/>
                  </a:cubicBezTo>
                  <a:cubicBezTo>
                    <a:pt x="91" y="47"/>
                    <a:pt x="85" y="41"/>
                    <a:pt x="85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" name="TextBox 21">
            <a:extLst>
              <a:ext uri="{FF2B5EF4-FFF2-40B4-BE49-F238E27FC236}">
                <a16:creationId xmlns:a16="http://schemas.microsoft.com/office/drawing/2014/main" id="{159E9E51-35AF-2718-D164-326EE8718E99}"/>
              </a:ext>
            </a:extLst>
          </p:cNvPr>
          <p:cNvSpPr txBox="1"/>
          <p:nvPr/>
        </p:nvSpPr>
        <p:spPr>
          <a:xfrm>
            <a:off x="8177417" y="5057862"/>
            <a:ext cx="3579417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Ustawa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z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dnia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20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maja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2016 r. </a:t>
            </a:r>
            <a:br>
              <a:rPr lang="pl-PL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efektywności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energetycznej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pl-PL" sz="1200" b="1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5" name="TextBox 23">
            <a:extLst>
              <a:ext uri="{FF2B5EF4-FFF2-40B4-BE49-F238E27FC236}">
                <a16:creationId xmlns:a16="http://schemas.microsoft.com/office/drawing/2014/main" id="{7629034C-C972-3FB5-AE64-D35159815AF3}"/>
              </a:ext>
            </a:extLst>
          </p:cNvPr>
          <p:cNvSpPr txBox="1"/>
          <p:nvPr/>
        </p:nvSpPr>
        <p:spPr>
          <a:xfrm>
            <a:off x="8177417" y="4430857"/>
            <a:ext cx="3579417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Ustawa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z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dnia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29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sierpnia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2014 r. </a:t>
            </a:r>
            <a:br>
              <a:rPr lang="pl-PL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charakterystyce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energetycznej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budynków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pl-PL" sz="1200" b="1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TextBox 19">
            <a:extLst>
              <a:ext uri="{FF2B5EF4-FFF2-40B4-BE49-F238E27FC236}">
                <a16:creationId xmlns:a16="http://schemas.microsoft.com/office/drawing/2014/main" id="{5AD3E60E-CC23-D888-091C-B80F287333FB}"/>
              </a:ext>
            </a:extLst>
          </p:cNvPr>
          <p:cNvSpPr txBox="1"/>
          <p:nvPr/>
        </p:nvSpPr>
        <p:spPr>
          <a:xfrm>
            <a:off x="8177417" y="5684867"/>
            <a:ext cx="3579417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Ustawa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z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dnia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11 </a:t>
            </a:r>
            <a:r>
              <a:rPr lang="en-US" sz="1200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stycznia</a:t>
            </a:r>
            <a:r>
              <a:rPr lang="en-US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2018 r. </a:t>
            </a:r>
            <a:br>
              <a:rPr lang="pl-PL" sz="1200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o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elektromobilności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paliwach</a:t>
            </a:r>
            <a:r>
              <a:rPr lang="en-US" sz="1200" b="1" kern="100" dirty="0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b="1" kern="100" dirty="0" err="1">
                <a:effectLst/>
                <a:latin typeface="DM Sans Light"/>
                <a:ea typeface="SimSun" panose="02010600030101010101" pitchFamily="2" charset="-122"/>
                <a:cs typeface="Times New Roman" panose="02020603050405020304" pitchFamily="18" charset="0"/>
              </a:rPr>
              <a:t>alternatywnych</a:t>
            </a:r>
            <a:endParaRPr lang="pl-PL" sz="1200" b="1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6356B506-3384-C113-4804-6A49A6A87C14}"/>
              </a:ext>
            </a:extLst>
          </p:cNvPr>
          <p:cNvGrpSpPr/>
          <p:nvPr/>
        </p:nvGrpSpPr>
        <p:grpSpPr>
          <a:xfrm>
            <a:off x="7767142" y="4483775"/>
            <a:ext cx="398788" cy="398788"/>
            <a:chOff x="7297950" y="1015604"/>
            <a:chExt cx="398788" cy="398788"/>
          </a:xfrm>
        </p:grpSpPr>
        <p:sp>
          <p:nvSpPr>
            <p:cNvPr id="48" name="Oval 42">
              <a:extLst>
                <a:ext uri="{FF2B5EF4-FFF2-40B4-BE49-F238E27FC236}">
                  <a16:creationId xmlns:a16="http://schemas.microsoft.com/office/drawing/2014/main" id="{B3F04A02-DE3B-6767-80B6-DC70A4049423}"/>
                </a:ext>
              </a:extLst>
            </p:cNvPr>
            <p:cNvSpPr/>
            <p:nvPr/>
          </p:nvSpPr>
          <p:spPr>
            <a:xfrm>
              <a:off x="7297950" y="1015604"/>
              <a:ext cx="398788" cy="3987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F0A2B03D-80EB-959D-B9D5-B8FC5BFD3E8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83680" y="1154989"/>
              <a:ext cx="227328" cy="120018"/>
            </a:xfrm>
            <a:custGeom>
              <a:avLst/>
              <a:gdLst>
                <a:gd name="T0" fmla="*/ 159 w 161"/>
                <a:gd name="T1" fmla="*/ 40 h 85"/>
                <a:gd name="T2" fmla="*/ 80 w 161"/>
                <a:gd name="T3" fmla="*/ 0 h 85"/>
                <a:gd name="T4" fmla="*/ 2 w 161"/>
                <a:gd name="T5" fmla="*/ 40 h 85"/>
                <a:gd name="T6" fmla="*/ 2 w 161"/>
                <a:gd name="T7" fmla="*/ 46 h 85"/>
                <a:gd name="T8" fmla="*/ 80 w 161"/>
                <a:gd name="T9" fmla="*/ 85 h 85"/>
                <a:gd name="T10" fmla="*/ 159 w 161"/>
                <a:gd name="T11" fmla="*/ 46 h 85"/>
                <a:gd name="T12" fmla="*/ 159 w 161"/>
                <a:gd name="T13" fmla="*/ 40 h 85"/>
                <a:gd name="T14" fmla="*/ 80 w 161"/>
                <a:gd name="T15" fmla="*/ 76 h 85"/>
                <a:gd name="T16" fmla="*/ 50 w 161"/>
                <a:gd name="T17" fmla="*/ 55 h 85"/>
                <a:gd name="T18" fmla="*/ 57 w 161"/>
                <a:gd name="T19" fmla="*/ 19 h 85"/>
                <a:gd name="T20" fmla="*/ 80 w 161"/>
                <a:gd name="T21" fmla="*/ 10 h 85"/>
                <a:gd name="T22" fmla="*/ 93 w 161"/>
                <a:gd name="T23" fmla="*/ 12 h 85"/>
                <a:gd name="T24" fmla="*/ 113 w 161"/>
                <a:gd name="T25" fmla="*/ 43 h 85"/>
                <a:gd name="T26" fmla="*/ 80 w 161"/>
                <a:gd name="T27" fmla="*/ 76 h 85"/>
                <a:gd name="T28" fmla="*/ 85 w 161"/>
                <a:gd name="T29" fmla="*/ 33 h 85"/>
                <a:gd name="T30" fmla="*/ 91 w 161"/>
                <a:gd name="T31" fmla="*/ 22 h 85"/>
                <a:gd name="T32" fmla="*/ 80 w 161"/>
                <a:gd name="T33" fmla="*/ 19 h 85"/>
                <a:gd name="T34" fmla="*/ 80 w 161"/>
                <a:gd name="T35" fmla="*/ 19 h 85"/>
                <a:gd name="T36" fmla="*/ 59 w 161"/>
                <a:gd name="T37" fmla="*/ 33 h 85"/>
                <a:gd name="T38" fmla="*/ 63 w 161"/>
                <a:gd name="T39" fmla="*/ 58 h 85"/>
                <a:gd name="T40" fmla="*/ 80 w 161"/>
                <a:gd name="T41" fmla="*/ 66 h 85"/>
                <a:gd name="T42" fmla="*/ 86 w 161"/>
                <a:gd name="T43" fmla="*/ 65 h 85"/>
                <a:gd name="T44" fmla="*/ 103 w 161"/>
                <a:gd name="T45" fmla="*/ 47 h 85"/>
                <a:gd name="T46" fmla="*/ 99 w 161"/>
                <a:gd name="T47" fmla="*/ 47 h 85"/>
                <a:gd name="T48" fmla="*/ 85 w 161"/>
                <a:gd name="T49" fmla="*/ 3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1" h="85">
                  <a:moveTo>
                    <a:pt x="159" y="40"/>
                  </a:moveTo>
                  <a:cubicBezTo>
                    <a:pt x="158" y="38"/>
                    <a:pt x="124" y="0"/>
                    <a:pt x="80" y="0"/>
                  </a:cubicBezTo>
                  <a:cubicBezTo>
                    <a:pt x="37" y="0"/>
                    <a:pt x="3" y="38"/>
                    <a:pt x="2" y="40"/>
                  </a:cubicBezTo>
                  <a:cubicBezTo>
                    <a:pt x="0" y="41"/>
                    <a:pt x="0" y="44"/>
                    <a:pt x="2" y="46"/>
                  </a:cubicBezTo>
                  <a:cubicBezTo>
                    <a:pt x="3" y="47"/>
                    <a:pt x="37" y="85"/>
                    <a:pt x="80" y="85"/>
                  </a:cubicBezTo>
                  <a:cubicBezTo>
                    <a:pt x="124" y="85"/>
                    <a:pt x="158" y="47"/>
                    <a:pt x="159" y="46"/>
                  </a:cubicBezTo>
                  <a:cubicBezTo>
                    <a:pt x="161" y="44"/>
                    <a:pt x="161" y="41"/>
                    <a:pt x="159" y="40"/>
                  </a:cubicBezTo>
                  <a:close/>
                  <a:moveTo>
                    <a:pt x="80" y="76"/>
                  </a:moveTo>
                  <a:cubicBezTo>
                    <a:pt x="67" y="76"/>
                    <a:pt x="55" y="68"/>
                    <a:pt x="50" y="55"/>
                  </a:cubicBezTo>
                  <a:cubicBezTo>
                    <a:pt x="45" y="43"/>
                    <a:pt x="48" y="29"/>
                    <a:pt x="57" y="19"/>
                  </a:cubicBezTo>
                  <a:cubicBezTo>
                    <a:pt x="64" y="13"/>
                    <a:pt x="72" y="10"/>
                    <a:pt x="80" y="10"/>
                  </a:cubicBezTo>
                  <a:cubicBezTo>
                    <a:pt x="85" y="10"/>
                    <a:pt x="89" y="11"/>
                    <a:pt x="93" y="12"/>
                  </a:cubicBezTo>
                  <a:cubicBezTo>
                    <a:pt x="105" y="17"/>
                    <a:pt x="113" y="29"/>
                    <a:pt x="113" y="43"/>
                  </a:cubicBezTo>
                  <a:cubicBezTo>
                    <a:pt x="113" y="61"/>
                    <a:pt x="99" y="76"/>
                    <a:pt x="80" y="76"/>
                  </a:cubicBezTo>
                  <a:close/>
                  <a:moveTo>
                    <a:pt x="85" y="33"/>
                  </a:moveTo>
                  <a:cubicBezTo>
                    <a:pt x="85" y="29"/>
                    <a:pt x="87" y="24"/>
                    <a:pt x="91" y="22"/>
                  </a:cubicBezTo>
                  <a:cubicBezTo>
                    <a:pt x="88" y="20"/>
                    <a:pt x="84" y="19"/>
                    <a:pt x="80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71" y="19"/>
                    <a:pt x="63" y="24"/>
                    <a:pt x="59" y="33"/>
                  </a:cubicBezTo>
                  <a:cubicBezTo>
                    <a:pt x="56" y="41"/>
                    <a:pt x="57" y="51"/>
                    <a:pt x="63" y="58"/>
                  </a:cubicBezTo>
                  <a:cubicBezTo>
                    <a:pt x="67" y="63"/>
                    <a:pt x="74" y="66"/>
                    <a:pt x="80" y="66"/>
                  </a:cubicBezTo>
                  <a:cubicBezTo>
                    <a:pt x="82" y="66"/>
                    <a:pt x="84" y="66"/>
                    <a:pt x="86" y="65"/>
                  </a:cubicBezTo>
                  <a:cubicBezTo>
                    <a:pt x="95" y="63"/>
                    <a:pt x="102" y="56"/>
                    <a:pt x="103" y="47"/>
                  </a:cubicBezTo>
                  <a:cubicBezTo>
                    <a:pt x="102" y="47"/>
                    <a:pt x="100" y="47"/>
                    <a:pt x="99" y="47"/>
                  </a:cubicBezTo>
                  <a:cubicBezTo>
                    <a:pt x="91" y="47"/>
                    <a:pt x="85" y="41"/>
                    <a:pt x="85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B47CD879-0459-26AB-85BF-FDB5E3CD6841}"/>
              </a:ext>
            </a:extLst>
          </p:cNvPr>
          <p:cNvGrpSpPr/>
          <p:nvPr/>
        </p:nvGrpSpPr>
        <p:grpSpPr>
          <a:xfrm>
            <a:off x="7761561" y="5102063"/>
            <a:ext cx="398788" cy="398788"/>
            <a:chOff x="7297950" y="1015604"/>
            <a:chExt cx="398788" cy="398788"/>
          </a:xfrm>
        </p:grpSpPr>
        <p:sp>
          <p:nvSpPr>
            <p:cNvPr id="51" name="Oval 42">
              <a:extLst>
                <a:ext uri="{FF2B5EF4-FFF2-40B4-BE49-F238E27FC236}">
                  <a16:creationId xmlns:a16="http://schemas.microsoft.com/office/drawing/2014/main" id="{E0B7D36E-605F-466D-9DBC-24C044802C3C}"/>
                </a:ext>
              </a:extLst>
            </p:cNvPr>
            <p:cNvSpPr/>
            <p:nvPr/>
          </p:nvSpPr>
          <p:spPr>
            <a:xfrm>
              <a:off x="7297950" y="1015604"/>
              <a:ext cx="398788" cy="3987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id="{D21E6C0D-1C74-870A-1D00-8B9820D2C2D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83680" y="1154989"/>
              <a:ext cx="227328" cy="120018"/>
            </a:xfrm>
            <a:custGeom>
              <a:avLst/>
              <a:gdLst>
                <a:gd name="T0" fmla="*/ 159 w 161"/>
                <a:gd name="T1" fmla="*/ 40 h 85"/>
                <a:gd name="T2" fmla="*/ 80 w 161"/>
                <a:gd name="T3" fmla="*/ 0 h 85"/>
                <a:gd name="T4" fmla="*/ 2 w 161"/>
                <a:gd name="T5" fmla="*/ 40 h 85"/>
                <a:gd name="T6" fmla="*/ 2 w 161"/>
                <a:gd name="T7" fmla="*/ 46 h 85"/>
                <a:gd name="T8" fmla="*/ 80 w 161"/>
                <a:gd name="T9" fmla="*/ 85 h 85"/>
                <a:gd name="T10" fmla="*/ 159 w 161"/>
                <a:gd name="T11" fmla="*/ 46 h 85"/>
                <a:gd name="T12" fmla="*/ 159 w 161"/>
                <a:gd name="T13" fmla="*/ 40 h 85"/>
                <a:gd name="T14" fmla="*/ 80 w 161"/>
                <a:gd name="T15" fmla="*/ 76 h 85"/>
                <a:gd name="T16" fmla="*/ 50 w 161"/>
                <a:gd name="T17" fmla="*/ 55 h 85"/>
                <a:gd name="T18" fmla="*/ 57 w 161"/>
                <a:gd name="T19" fmla="*/ 19 h 85"/>
                <a:gd name="T20" fmla="*/ 80 w 161"/>
                <a:gd name="T21" fmla="*/ 10 h 85"/>
                <a:gd name="T22" fmla="*/ 93 w 161"/>
                <a:gd name="T23" fmla="*/ 12 h 85"/>
                <a:gd name="T24" fmla="*/ 113 w 161"/>
                <a:gd name="T25" fmla="*/ 43 h 85"/>
                <a:gd name="T26" fmla="*/ 80 w 161"/>
                <a:gd name="T27" fmla="*/ 76 h 85"/>
                <a:gd name="T28" fmla="*/ 85 w 161"/>
                <a:gd name="T29" fmla="*/ 33 h 85"/>
                <a:gd name="T30" fmla="*/ 91 w 161"/>
                <a:gd name="T31" fmla="*/ 22 h 85"/>
                <a:gd name="T32" fmla="*/ 80 w 161"/>
                <a:gd name="T33" fmla="*/ 19 h 85"/>
                <a:gd name="T34" fmla="*/ 80 w 161"/>
                <a:gd name="T35" fmla="*/ 19 h 85"/>
                <a:gd name="T36" fmla="*/ 59 w 161"/>
                <a:gd name="T37" fmla="*/ 33 h 85"/>
                <a:gd name="T38" fmla="*/ 63 w 161"/>
                <a:gd name="T39" fmla="*/ 58 h 85"/>
                <a:gd name="T40" fmla="*/ 80 w 161"/>
                <a:gd name="T41" fmla="*/ 66 h 85"/>
                <a:gd name="T42" fmla="*/ 86 w 161"/>
                <a:gd name="T43" fmla="*/ 65 h 85"/>
                <a:gd name="T44" fmla="*/ 103 w 161"/>
                <a:gd name="T45" fmla="*/ 47 h 85"/>
                <a:gd name="T46" fmla="*/ 99 w 161"/>
                <a:gd name="T47" fmla="*/ 47 h 85"/>
                <a:gd name="T48" fmla="*/ 85 w 161"/>
                <a:gd name="T49" fmla="*/ 3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1" h="85">
                  <a:moveTo>
                    <a:pt x="159" y="40"/>
                  </a:moveTo>
                  <a:cubicBezTo>
                    <a:pt x="158" y="38"/>
                    <a:pt x="124" y="0"/>
                    <a:pt x="80" y="0"/>
                  </a:cubicBezTo>
                  <a:cubicBezTo>
                    <a:pt x="37" y="0"/>
                    <a:pt x="3" y="38"/>
                    <a:pt x="2" y="40"/>
                  </a:cubicBezTo>
                  <a:cubicBezTo>
                    <a:pt x="0" y="41"/>
                    <a:pt x="0" y="44"/>
                    <a:pt x="2" y="46"/>
                  </a:cubicBezTo>
                  <a:cubicBezTo>
                    <a:pt x="3" y="47"/>
                    <a:pt x="37" y="85"/>
                    <a:pt x="80" y="85"/>
                  </a:cubicBezTo>
                  <a:cubicBezTo>
                    <a:pt x="124" y="85"/>
                    <a:pt x="158" y="47"/>
                    <a:pt x="159" y="46"/>
                  </a:cubicBezTo>
                  <a:cubicBezTo>
                    <a:pt x="161" y="44"/>
                    <a:pt x="161" y="41"/>
                    <a:pt x="159" y="40"/>
                  </a:cubicBezTo>
                  <a:close/>
                  <a:moveTo>
                    <a:pt x="80" y="76"/>
                  </a:moveTo>
                  <a:cubicBezTo>
                    <a:pt x="67" y="76"/>
                    <a:pt x="55" y="68"/>
                    <a:pt x="50" y="55"/>
                  </a:cubicBezTo>
                  <a:cubicBezTo>
                    <a:pt x="45" y="43"/>
                    <a:pt x="48" y="29"/>
                    <a:pt x="57" y="19"/>
                  </a:cubicBezTo>
                  <a:cubicBezTo>
                    <a:pt x="64" y="13"/>
                    <a:pt x="72" y="10"/>
                    <a:pt x="80" y="10"/>
                  </a:cubicBezTo>
                  <a:cubicBezTo>
                    <a:pt x="85" y="10"/>
                    <a:pt x="89" y="11"/>
                    <a:pt x="93" y="12"/>
                  </a:cubicBezTo>
                  <a:cubicBezTo>
                    <a:pt x="105" y="17"/>
                    <a:pt x="113" y="29"/>
                    <a:pt x="113" y="43"/>
                  </a:cubicBezTo>
                  <a:cubicBezTo>
                    <a:pt x="113" y="61"/>
                    <a:pt x="99" y="76"/>
                    <a:pt x="80" y="76"/>
                  </a:cubicBezTo>
                  <a:close/>
                  <a:moveTo>
                    <a:pt x="85" y="33"/>
                  </a:moveTo>
                  <a:cubicBezTo>
                    <a:pt x="85" y="29"/>
                    <a:pt x="87" y="24"/>
                    <a:pt x="91" y="22"/>
                  </a:cubicBezTo>
                  <a:cubicBezTo>
                    <a:pt x="88" y="20"/>
                    <a:pt x="84" y="19"/>
                    <a:pt x="80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71" y="19"/>
                    <a:pt x="63" y="24"/>
                    <a:pt x="59" y="33"/>
                  </a:cubicBezTo>
                  <a:cubicBezTo>
                    <a:pt x="56" y="41"/>
                    <a:pt x="57" y="51"/>
                    <a:pt x="63" y="58"/>
                  </a:cubicBezTo>
                  <a:cubicBezTo>
                    <a:pt x="67" y="63"/>
                    <a:pt x="74" y="66"/>
                    <a:pt x="80" y="66"/>
                  </a:cubicBezTo>
                  <a:cubicBezTo>
                    <a:pt x="82" y="66"/>
                    <a:pt x="84" y="66"/>
                    <a:pt x="86" y="65"/>
                  </a:cubicBezTo>
                  <a:cubicBezTo>
                    <a:pt x="95" y="63"/>
                    <a:pt x="102" y="56"/>
                    <a:pt x="103" y="47"/>
                  </a:cubicBezTo>
                  <a:cubicBezTo>
                    <a:pt x="102" y="47"/>
                    <a:pt x="100" y="47"/>
                    <a:pt x="99" y="47"/>
                  </a:cubicBezTo>
                  <a:cubicBezTo>
                    <a:pt x="91" y="47"/>
                    <a:pt x="85" y="41"/>
                    <a:pt x="85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upa 52">
            <a:extLst>
              <a:ext uri="{FF2B5EF4-FFF2-40B4-BE49-F238E27FC236}">
                <a16:creationId xmlns:a16="http://schemas.microsoft.com/office/drawing/2014/main" id="{DBAD0911-6D67-5553-9B6D-7E67F09C30E6}"/>
              </a:ext>
            </a:extLst>
          </p:cNvPr>
          <p:cNvGrpSpPr/>
          <p:nvPr/>
        </p:nvGrpSpPr>
        <p:grpSpPr>
          <a:xfrm>
            <a:off x="7761561" y="5720351"/>
            <a:ext cx="398788" cy="398788"/>
            <a:chOff x="7297950" y="1015604"/>
            <a:chExt cx="398788" cy="398788"/>
          </a:xfrm>
        </p:grpSpPr>
        <p:sp>
          <p:nvSpPr>
            <p:cNvPr id="54" name="Oval 42">
              <a:extLst>
                <a:ext uri="{FF2B5EF4-FFF2-40B4-BE49-F238E27FC236}">
                  <a16:creationId xmlns:a16="http://schemas.microsoft.com/office/drawing/2014/main" id="{AAD14EEF-9E33-082B-44C4-2BD334CBC805}"/>
                </a:ext>
              </a:extLst>
            </p:cNvPr>
            <p:cNvSpPr/>
            <p:nvPr/>
          </p:nvSpPr>
          <p:spPr>
            <a:xfrm>
              <a:off x="7297950" y="1015604"/>
              <a:ext cx="398788" cy="3987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AC5BDA7B-6BCD-35F6-1FFE-222293BF204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83680" y="1154989"/>
              <a:ext cx="227328" cy="120018"/>
            </a:xfrm>
            <a:custGeom>
              <a:avLst/>
              <a:gdLst>
                <a:gd name="T0" fmla="*/ 159 w 161"/>
                <a:gd name="T1" fmla="*/ 40 h 85"/>
                <a:gd name="T2" fmla="*/ 80 w 161"/>
                <a:gd name="T3" fmla="*/ 0 h 85"/>
                <a:gd name="T4" fmla="*/ 2 w 161"/>
                <a:gd name="T5" fmla="*/ 40 h 85"/>
                <a:gd name="T6" fmla="*/ 2 w 161"/>
                <a:gd name="T7" fmla="*/ 46 h 85"/>
                <a:gd name="T8" fmla="*/ 80 w 161"/>
                <a:gd name="T9" fmla="*/ 85 h 85"/>
                <a:gd name="T10" fmla="*/ 159 w 161"/>
                <a:gd name="T11" fmla="*/ 46 h 85"/>
                <a:gd name="T12" fmla="*/ 159 w 161"/>
                <a:gd name="T13" fmla="*/ 40 h 85"/>
                <a:gd name="T14" fmla="*/ 80 w 161"/>
                <a:gd name="T15" fmla="*/ 76 h 85"/>
                <a:gd name="T16" fmla="*/ 50 w 161"/>
                <a:gd name="T17" fmla="*/ 55 h 85"/>
                <a:gd name="T18" fmla="*/ 57 w 161"/>
                <a:gd name="T19" fmla="*/ 19 h 85"/>
                <a:gd name="T20" fmla="*/ 80 w 161"/>
                <a:gd name="T21" fmla="*/ 10 h 85"/>
                <a:gd name="T22" fmla="*/ 93 w 161"/>
                <a:gd name="T23" fmla="*/ 12 h 85"/>
                <a:gd name="T24" fmla="*/ 113 w 161"/>
                <a:gd name="T25" fmla="*/ 43 h 85"/>
                <a:gd name="T26" fmla="*/ 80 w 161"/>
                <a:gd name="T27" fmla="*/ 76 h 85"/>
                <a:gd name="T28" fmla="*/ 85 w 161"/>
                <a:gd name="T29" fmla="*/ 33 h 85"/>
                <a:gd name="T30" fmla="*/ 91 w 161"/>
                <a:gd name="T31" fmla="*/ 22 h 85"/>
                <a:gd name="T32" fmla="*/ 80 w 161"/>
                <a:gd name="T33" fmla="*/ 19 h 85"/>
                <a:gd name="T34" fmla="*/ 80 w 161"/>
                <a:gd name="T35" fmla="*/ 19 h 85"/>
                <a:gd name="T36" fmla="*/ 59 w 161"/>
                <a:gd name="T37" fmla="*/ 33 h 85"/>
                <a:gd name="T38" fmla="*/ 63 w 161"/>
                <a:gd name="T39" fmla="*/ 58 h 85"/>
                <a:gd name="T40" fmla="*/ 80 w 161"/>
                <a:gd name="T41" fmla="*/ 66 h 85"/>
                <a:gd name="T42" fmla="*/ 86 w 161"/>
                <a:gd name="T43" fmla="*/ 65 h 85"/>
                <a:gd name="T44" fmla="*/ 103 w 161"/>
                <a:gd name="T45" fmla="*/ 47 h 85"/>
                <a:gd name="T46" fmla="*/ 99 w 161"/>
                <a:gd name="T47" fmla="*/ 47 h 85"/>
                <a:gd name="T48" fmla="*/ 85 w 161"/>
                <a:gd name="T49" fmla="*/ 3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1" h="85">
                  <a:moveTo>
                    <a:pt x="159" y="40"/>
                  </a:moveTo>
                  <a:cubicBezTo>
                    <a:pt x="158" y="38"/>
                    <a:pt x="124" y="0"/>
                    <a:pt x="80" y="0"/>
                  </a:cubicBezTo>
                  <a:cubicBezTo>
                    <a:pt x="37" y="0"/>
                    <a:pt x="3" y="38"/>
                    <a:pt x="2" y="40"/>
                  </a:cubicBezTo>
                  <a:cubicBezTo>
                    <a:pt x="0" y="41"/>
                    <a:pt x="0" y="44"/>
                    <a:pt x="2" y="46"/>
                  </a:cubicBezTo>
                  <a:cubicBezTo>
                    <a:pt x="3" y="47"/>
                    <a:pt x="37" y="85"/>
                    <a:pt x="80" y="85"/>
                  </a:cubicBezTo>
                  <a:cubicBezTo>
                    <a:pt x="124" y="85"/>
                    <a:pt x="158" y="47"/>
                    <a:pt x="159" y="46"/>
                  </a:cubicBezTo>
                  <a:cubicBezTo>
                    <a:pt x="161" y="44"/>
                    <a:pt x="161" y="41"/>
                    <a:pt x="159" y="40"/>
                  </a:cubicBezTo>
                  <a:close/>
                  <a:moveTo>
                    <a:pt x="80" y="76"/>
                  </a:moveTo>
                  <a:cubicBezTo>
                    <a:pt x="67" y="76"/>
                    <a:pt x="55" y="68"/>
                    <a:pt x="50" y="55"/>
                  </a:cubicBezTo>
                  <a:cubicBezTo>
                    <a:pt x="45" y="43"/>
                    <a:pt x="48" y="29"/>
                    <a:pt x="57" y="19"/>
                  </a:cubicBezTo>
                  <a:cubicBezTo>
                    <a:pt x="64" y="13"/>
                    <a:pt x="72" y="10"/>
                    <a:pt x="80" y="10"/>
                  </a:cubicBezTo>
                  <a:cubicBezTo>
                    <a:pt x="85" y="10"/>
                    <a:pt x="89" y="11"/>
                    <a:pt x="93" y="12"/>
                  </a:cubicBezTo>
                  <a:cubicBezTo>
                    <a:pt x="105" y="17"/>
                    <a:pt x="113" y="29"/>
                    <a:pt x="113" y="43"/>
                  </a:cubicBezTo>
                  <a:cubicBezTo>
                    <a:pt x="113" y="61"/>
                    <a:pt x="99" y="76"/>
                    <a:pt x="80" y="76"/>
                  </a:cubicBezTo>
                  <a:close/>
                  <a:moveTo>
                    <a:pt x="85" y="33"/>
                  </a:moveTo>
                  <a:cubicBezTo>
                    <a:pt x="85" y="29"/>
                    <a:pt x="87" y="24"/>
                    <a:pt x="91" y="22"/>
                  </a:cubicBezTo>
                  <a:cubicBezTo>
                    <a:pt x="88" y="20"/>
                    <a:pt x="84" y="19"/>
                    <a:pt x="80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71" y="19"/>
                    <a:pt x="63" y="24"/>
                    <a:pt x="59" y="33"/>
                  </a:cubicBezTo>
                  <a:cubicBezTo>
                    <a:pt x="56" y="41"/>
                    <a:pt x="57" y="51"/>
                    <a:pt x="63" y="58"/>
                  </a:cubicBezTo>
                  <a:cubicBezTo>
                    <a:pt x="67" y="63"/>
                    <a:pt x="74" y="66"/>
                    <a:pt x="80" y="66"/>
                  </a:cubicBezTo>
                  <a:cubicBezTo>
                    <a:pt x="82" y="66"/>
                    <a:pt x="84" y="66"/>
                    <a:pt x="86" y="65"/>
                  </a:cubicBezTo>
                  <a:cubicBezTo>
                    <a:pt x="95" y="63"/>
                    <a:pt x="102" y="56"/>
                    <a:pt x="103" y="47"/>
                  </a:cubicBezTo>
                  <a:cubicBezTo>
                    <a:pt x="102" y="47"/>
                    <a:pt x="100" y="47"/>
                    <a:pt x="99" y="47"/>
                  </a:cubicBezTo>
                  <a:cubicBezTo>
                    <a:pt x="91" y="47"/>
                    <a:pt x="85" y="41"/>
                    <a:pt x="85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9308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CEE69"/>
      </a:accent1>
      <a:accent2>
        <a:srgbClr val="2486C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</TotalTime>
  <Words>2107</Words>
  <Application>Microsoft Macintosh PowerPoint</Application>
  <PresentationFormat>Panoramiczny</PresentationFormat>
  <Paragraphs>183</Paragraphs>
  <Slides>25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6" baseType="lpstr">
      <vt:lpstr>Arial</vt:lpstr>
      <vt:lpstr>Calibri</vt:lpstr>
      <vt:lpstr>DM Sans Bold</vt:lpstr>
      <vt:lpstr>DM Sans Light</vt:lpstr>
      <vt:lpstr>DM Sans Medium</vt:lpstr>
      <vt:lpstr>DM Sans Regular</vt:lpstr>
      <vt:lpstr>DM Sans SemiBold</vt:lpstr>
      <vt:lpstr>Poppins Bold</vt:lpstr>
      <vt:lpstr>Poppins Light</vt:lpstr>
      <vt:lpstr>Poppins SemiBold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Rahul Rahman</dc:creator>
  <cp:lastModifiedBy>13842</cp:lastModifiedBy>
  <cp:revision>73</cp:revision>
  <dcterms:created xsi:type="dcterms:W3CDTF">2024-09-05T04:47:14Z</dcterms:created>
  <dcterms:modified xsi:type="dcterms:W3CDTF">2024-09-23T05:01:28Z</dcterms:modified>
</cp:coreProperties>
</file>