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CCFFCC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EBC1C5-6B06-4545-81B1-5F2C7B6BB023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pl-PL"/>
        </a:p>
      </dgm:t>
    </dgm:pt>
    <dgm:pt modelId="{15109933-E442-4464-923A-81D497B946D8}">
      <dgm:prSet phldrT="[Tekst]" custT="1"/>
      <dgm:spPr>
        <a:solidFill>
          <a:srgbClr val="66FF33"/>
        </a:solidFill>
      </dgm:spPr>
      <dgm:t>
        <a:bodyPr/>
        <a:lstStyle/>
        <a:p>
          <a:pPr>
            <a:lnSpc>
              <a:spcPct val="100000"/>
            </a:lnSpc>
          </a:pPr>
          <a:r>
            <a:rPr lang="pl-PL" sz="800" b="1" dirty="0"/>
            <a:t>NADLEŚNICZY</a:t>
          </a:r>
        </a:p>
        <a:p>
          <a:pPr>
            <a:lnSpc>
              <a:spcPct val="100000"/>
            </a:lnSpc>
          </a:pPr>
          <a:r>
            <a:rPr lang="pl-PL" sz="800" b="1" dirty="0"/>
            <a:t>N</a:t>
          </a:r>
        </a:p>
      </dgm:t>
    </dgm:pt>
    <dgm:pt modelId="{D00C1485-D3A8-4EB2-94D1-FB37624156BC}" type="parTrans" cxnId="{DFD291AD-D66F-43EA-9138-FFF4AA450700}">
      <dgm:prSet/>
      <dgm:spPr/>
      <dgm:t>
        <a:bodyPr/>
        <a:lstStyle/>
        <a:p>
          <a:endParaRPr lang="pl-PL" sz="2000"/>
        </a:p>
      </dgm:t>
    </dgm:pt>
    <dgm:pt modelId="{85F1186A-D2F1-4F5C-BA48-352F1452B3C9}" type="sibTrans" cxnId="{DFD291AD-D66F-43EA-9138-FFF4AA450700}">
      <dgm:prSet/>
      <dgm:spPr/>
      <dgm:t>
        <a:bodyPr/>
        <a:lstStyle/>
        <a:p>
          <a:endParaRPr lang="pl-PL" sz="2000"/>
        </a:p>
      </dgm:t>
    </dgm:pt>
    <dgm:pt modelId="{072035D0-7F28-4774-B089-FB63D2D54EDD}">
      <dgm:prSet phldrT="[Tekst]" custT="1"/>
      <dgm:spPr>
        <a:solidFill>
          <a:srgbClr val="CCFFCC"/>
        </a:solidFill>
      </dgm:spPr>
      <dgm:t>
        <a:bodyPr/>
        <a:lstStyle/>
        <a:p>
          <a:r>
            <a:rPr lang="pl-PL" sz="800" dirty="0"/>
            <a:t>Specjalista ds. pracowniczych</a:t>
          </a:r>
        </a:p>
        <a:p>
          <a:r>
            <a:rPr lang="pl-PL" sz="800" b="1" dirty="0"/>
            <a:t>NK</a:t>
          </a:r>
        </a:p>
      </dgm:t>
    </dgm:pt>
    <dgm:pt modelId="{36754C6A-AF8D-4643-AA6B-2C5E8C67779C}" type="parTrans" cxnId="{6EC1DF97-DEC1-46FA-991D-CBC936063DF9}">
      <dgm:prSet/>
      <dgm:spPr/>
      <dgm:t>
        <a:bodyPr/>
        <a:lstStyle/>
        <a:p>
          <a:endParaRPr lang="pl-PL" sz="2000"/>
        </a:p>
      </dgm:t>
    </dgm:pt>
    <dgm:pt modelId="{41226498-9B7D-4BB0-BD49-F26E96CCA3F0}" type="sibTrans" cxnId="{6EC1DF97-DEC1-46FA-991D-CBC936063DF9}">
      <dgm:prSet/>
      <dgm:spPr/>
      <dgm:t>
        <a:bodyPr/>
        <a:lstStyle/>
        <a:p>
          <a:endParaRPr lang="pl-PL" sz="2000"/>
        </a:p>
      </dgm:t>
    </dgm:pt>
    <dgm:pt modelId="{F6153876-B8D3-4615-9DC9-DB280E8B7864}">
      <dgm:prSet phldrT="[Tekst]" custT="1"/>
      <dgm:spPr>
        <a:solidFill>
          <a:srgbClr val="CCFFCC"/>
        </a:solidFill>
      </dgm:spPr>
      <dgm:t>
        <a:bodyPr/>
        <a:lstStyle/>
        <a:p>
          <a:r>
            <a:rPr lang="pl-PL" sz="800" dirty="0"/>
            <a:t>Inżynierowie Nadzoru</a:t>
          </a:r>
        </a:p>
        <a:p>
          <a:r>
            <a:rPr lang="pl-PL" sz="800" b="1" dirty="0"/>
            <a:t>NN </a:t>
          </a:r>
        </a:p>
      </dgm:t>
    </dgm:pt>
    <dgm:pt modelId="{B3E174F6-DD4F-49D0-BB15-6C869D85E3EC}" type="parTrans" cxnId="{0330574B-C157-4CCE-9DB2-48D57BBF888D}">
      <dgm:prSet/>
      <dgm:spPr/>
      <dgm:t>
        <a:bodyPr/>
        <a:lstStyle/>
        <a:p>
          <a:endParaRPr lang="pl-PL" sz="2000"/>
        </a:p>
      </dgm:t>
    </dgm:pt>
    <dgm:pt modelId="{7DB05465-D353-4F6B-9A83-C68043E19EA3}" type="sibTrans" cxnId="{0330574B-C157-4CCE-9DB2-48D57BBF888D}">
      <dgm:prSet/>
      <dgm:spPr/>
      <dgm:t>
        <a:bodyPr/>
        <a:lstStyle/>
        <a:p>
          <a:endParaRPr lang="pl-PL" sz="2000"/>
        </a:p>
      </dgm:t>
    </dgm:pt>
    <dgm:pt modelId="{BDFDDD9A-D8A8-4837-8E9C-20FA663F60D1}">
      <dgm:prSet phldrT="[Tekst]" custT="1"/>
      <dgm:spPr>
        <a:solidFill>
          <a:srgbClr val="CCFFCC"/>
        </a:solidFill>
      </dgm:spPr>
      <dgm:t>
        <a:bodyPr/>
        <a:lstStyle/>
        <a:p>
          <a:r>
            <a:rPr lang="pl-PL" sz="800" dirty="0"/>
            <a:t>Główny Księgowy</a:t>
          </a:r>
        </a:p>
        <a:p>
          <a:r>
            <a:rPr lang="pl-PL" sz="800"/>
            <a:t>K</a:t>
          </a:r>
          <a:endParaRPr lang="pl-PL" sz="800" dirty="0"/>
        </a:p>
      </dgm:t>
    </dgm:pt>
    <dgm:pt modelId="{F0CA1476-242D-4D61-9367-15D59C1E3B01}" type="parTrans" cxnId="{0C40C1E3-C74D-46E5-A79D-03FE96D1C30B}">
      <dgm:prSet/>
      <dgm:spPr/>
      <dgm:t>
        <a:bodyPr/>
        <a:lstStyle/>
        <a:p>
          <a:endParaRPr lang="pl-PL" sz="2000"/>
        </a:p>
      </dgm:t>
    </dgm:pt>
    <dgm:pt modelId="{686E90C9-0558-425A-B72C-E63A3AB8D5AD}" type="sibTrans" cxnId="{0C40C1E3-C74D-46E5-A79D-03FE96D1C30B}">
      <dgm:prSet/>
      <dgm:spPr/>
      <dgm:t>
        <a:bodyPr/>
        <a:lstStyle/>
        <a:p>
          <a:endParaRPr lang="pl-PL" sz="2000"/>
        </a:p>
      </dgm:t>
    </dgm:pt>
    <dgm:pt modelId="{FD992652-5EBA-438C-B290-7C6F9971D521}">
      <dgm:prSet custT="1"/>
      <dgm:spPr>
        <a:solidFill>
          <a:srgbClr val="CCFFCC"/>
        </a:solidFill>
      </dgm:spPr>
      <dgm:t>
        <a:bodyPr/>
        <a:lstStyle/>
        <a:p>
          <a:r>
            <a:rPr lang="pl-PL" sz="800" dirty="0"/>
            <a:t>Sekretarz</a:t>
          </a:r>
        </a:p>
        <a:p>
          <a:r>
            <a:rPr lang="pl-PL" sz="800" b="1" dirty="0"/>
            <a:t>S</a:t>
          </a:r>
          <a:endParaRPr lang="pl-PL" sz="800" dirty="0"/>
        </a:p>
      </dgm:t>
    </dgm:pt>
    <dgm:pt modelId="{2C8232EA-F7E9-4CCA-90B2-B61E1148393F}" type="parTrans" cxnId="{4D5C4FB5-69E7-44B1-87F8-FB65D04293C8}">
      <dgm:prSet/>
      <dgm:spPr/>
      <dgm:t>
        <a:bodyPr/>
        <a:lstStyle/>
        <a:p>
          <a:endParaRPr lang="pl-PL" sz="2000"/>
        </a:p>
      </dgm:t>
    </dgm:pt>
    <dgm:pt modelId="{67050958-8905-4CCF-A8E3-A5A79D01FAEA}" type="sibTrans" cxnId="{4D5C4FB5-69E7-44B1-87F8-FB65D04293C8}">
      <dgm:prSet/>
      <dgm:spPr/>
      <dgm:t>
        <a:bodyPr/>
        <a:lstStyle/>
        <a:p>
          <a:endParaRPr lang="pl-PL" sz="2000"/>
        </a:p>
      </dgm:t>
    </dgm:pt>
    <dgm:pt modelId="{0A247B48-A202-4153-8FAC-57C6D36F9F94}">
      <dgm:prSet custT="1"/>
      <dgm:spPr>
        <a:solidFill>
          <a:srgbClr val="CCFFCC"/>
        </a:solidFill>
      </dgm:spPr>
      <dgm:t>
        <a:bodyPr/>
        <a:lstStyle/>
        <a:p>
          <a:r>
            <a:rPr lang="pl-PL" sz="800" dirty="0"/>
            <a:t>St. Strażnik leśny </a:t>
          </a:r>
          <a:br>
            <a:rPr lang="pl-PL" sz="800" dirty="0"/>
          </a:br>
          <a:r>
            <a:rPr lang="pl-PL" sz="800" dirty="0"/>
            <a:t>Komendant PSL</a:t>
          </a:r>
        </a:p>
        <a:p>
          <a:r>
            <a:rPr lang="pl-PL" sz="800" b="1" dirty="0"/>
            <a:t>NS</a:t>
          </a:r>
          <a:r>
            <a:rPr lang="pl-PL" sz="800" dirty="0"/>
            <a:t> </a:t>
          </a:r>
        </a:p>
      </dgm:t>
    </dgm:pt>
    <dgm:pt modelId="{18F422D9-A57E-4D83-95D6-EC9296443D13}" type="parTrans" cxnId="{53C27B97-7A48-44AF-A30E-5ED4E05111FC}">
      <dgm:prSet/>
      <dgm:spPr/>
      <dgm:t>
        <a:bodyPr/>
        <a:lstStyle/>
        <a:p>
          <a:endParaRPr lang="pl-PL" sz="2000"/>
        </a:p>
      </dgm:t>
    </dgm:pt>
    <dgm:pt modelId="{C214391F-4EA8-41BB-87DB-9A6398DA4A04}" type="sibTrans" cxnId="{53C27B97-7A48-44AF-A30E-5ED4E05111FC}">
      <dgm:prSet/>
      <dgm:spPr/>
      <dgm:t>
        <a:bodyPr/>
        <a:lstStyle/>
        <a:p>
          <a:endParaRPr lang="pl-PL" sz="2000"/>
        </a:p>
      </dgm:t>
    </dgm:pt>
    <dgm:pt modelId="{C96B722C-6951-4E79-A436-F7094624F9E8}">
      <dgm:prSet custT="1"/>
      <dgm:spPr>
        <a:solidFill>
          <a:srgbClr val="99CCFF"/>
        </a:solidFill>
      </dgm:spPr>
      <dgm:t>
        <a:bodyPr/>
        <a:lstStyle/>
        <a:p>
          <a:r>
            <a:rPr lang="pl-PL" sz="800" dirty="0"/>
            <a:t>Strażnik leśny</a:t>
          </a:r>
        </a:p>
      </dgm:t>
    </dgm:pt>
    <dgm:pt modelId="{B1CD66F0-AEC6-447E-A500-8CB02EECDB98}" type="parTrans" cxnId="{17E33820-2BD6-4DFE-A8DF-5C49986B54E3}">
      <dgm:prSet/>
      <dgm:spPr/>
      <dgm:t>
        <a:bodyPr/>
        <a:lstStyle/>
        <a:p>
          <a:endParaRPr lang="pl-PL" sz="2000"/>
        </a:p>
      </dgm:t>
    </dgm:pt>
    <dgm:pt modelId="{392C55CF-B26A-46B8-AC03-C96667835333}" type="sibTrans" cxnId="{17E33820-2BD6-4DFE-A8DF-5C49986B54E3}">
      <dgm:prSet/>
      <dgm:spPr/>
      <dgm:t>
        <a:bodyPr/>
        <a:lstStyle/>
        <a:p>
          <a:endParaRPr lang="pl-PL" sz="2000"/>
        </a:p>
      </dgm:t>
    </dgm:pt>
    <dgm:pt modelId="{5BFBF698-0895-44D9-82DE-1A88A1725CB4}">
      <dgm:prSet custT="1"/>
      <dgm:spPr>
        <a:solidFill>
          <a:srgbClr val="CCFFCC"/>
        </a:solidFill>
      </dgm:spPr>
      <dgm:t>
        <a:bodyPr/>
        <a:lstStyle/>
        <a:p>
          <a:r>
            <a:rPr lang="pl-PL" sz="800" dirty="0"/>
            <a:t>Zastępca Nadleśniczego</a:t>
          </a:r>
        </a:p>
        <a:p>
          <a:r>
            <a:rPr lang="pl-PL" sz="800" b="1" dirty="0"/>
            <a:t>Z</a:t>
          </a:r>
          <a:endParaRPr lang="pl-PL" sz="800" dirty="0"/>
        </a:p>
      </dgm:t>
    </dgm:pt>
    <dgm:pt modelId="{E7A7D0A2-CB70-4475-B342-0AD76DB41358}" type="sibTrans" cxnId="{9A9A41B1-698F-4968-B88D-74DD248D1D97}">
      <dgm:prSet/>
      <dgm:spPr/>
      <dgm:t>
        <a:bodyPr/>
        <a:lstStyle/>
        <a:p>
          <a:endParaRPr lang="pl-PL" sz="2000"/>
        </a:p>
      </dgm:t>
    </dgm:pt>
    <dgm:pt modelId="{FB7A828C-B005-4A0C-8546-0816A5AE9E17}" type="parTrans" cxnId="{9A9A41B1-698F-4968-B88D-74DD248D1D97}">
      <dgm:prSet/>
      <dgm:spPr/>
      <dgm:t>
        <a:bodyPr/>
        <a:lstStyle/>
        <a:p>
          <a:endParaRPr lang="pl-PL" sz="2000"/>
        </a:p>
      </dgm:t>
    </dgm:pt>
    <dgm:pt modelId="{57FD23C3-6F3E-4D49-9416-29E1B33913C1}">
      <dgm:prSet custT="1"/>
      <dgm:spPr>
        <a:solidFill>
          <a:srgbClr val="99CCFF"/>
        </a:solidFill>
      </dgm:spPr>
      <dgm:t>
        <a:bodyPr/>
        <a:lstStyle/>
        <a:p>
          <a:r>
            <a:rPr lang="pl-PL" sz="800" dirty="0"/>
            <a:t>Dział Gospodarki Leśnej</a:t>
          </a:r>
          <a:br>
            <a:rPr lang="pl-PL" sz="800" dirty="0"/>
          </a:br>
          <a:r>
            <a:rPr lang="pl-PL" sz="800" b="1" dirty="0"/>
            <a:t>ZG</a:t>
          </a:r>
          <a:endParaRPr lang="pl-PL" sz="800" dirty="0"/>
        </a:p>
      </dgm:t>
    </dgm:pt>
    <dgm:pt modelId="{7C7663D6-0D1B-426D-9C21-8D8BC99E5EB7}" type="parTrans" cxnId="{A4B6FAAC-FF75-49AF-90E2-A5124BDDF794}">
      <dgm:prSet/>
      <dgm:spPr/>
      <dgm:t>
        <a:bodyPr/>
        <a:lstStyle/>
        <a:p>
          <a:endParaRPr lang="pl-PL" sz="2000"/>
        </a:p>
      </dgm:t>
    </dgm:pt>
    <dgm:pt modelId="{A8CCCBAF-F585-4D85-99B3-BDF88DEE8807}" type="sibTrans" cxnId="{A4B6FAAC-FF75-49AF-90E2-A5124BDDF794}">
      <dgm:prSet/>
      <dgm:spPr/>
      <dgm:t>
        <a:bodyPr/>
        <a:lstStyle/>
        <a:p>
          <a:endParaRPr lang="pl-PL" sz="2000"/>
        </a:p>
      </dgm:t>
    </dgm:pt>
    <dgm:pt modelId="{5A63474A-AF39-4927-8A9C-C2F64BC96BA1}">
      <dgm:prSet custT="1"/>
      <dgm:spPr>
        <a:solidFill>
          <a:srgbClr val="99CCFF"/>
        </a:solidFill>
      </dgm:spPr>
      <dgm:t>
        <a:bodyPr/>
        <a:lstStyle/>
        <a:p>
          <a:r>
            <a:rPr lang="pl-PL" sz="800" dirty="0"/>
            <a:t>Leśnictwa</a:t>
          </a:r>
          <a:br>
            <a:rPr lang="pl-PL" sz="800" dirty="0"/>
          </a:br>
          <a:r>
            <a:rPr lang="pl-PL" sz="800" b="1" dirty="0"/>
            <a:t>ZL</a:t>
          </a:r>
        </a:p>
      </dgm:t>
    </dgm:pt>
    <dgm:pt modelId="{ABCA6B90-D173-49CE-802F-687FD8399300}" type="parTrans" cxnId="{FF30C67F-7DAC-4E8E-9C53-CE860A956AB8}">
      <dgm:prSet/>
      <dgm:spPr/>
      <dgm:t>
        <a:bodyPr/>
        <a:lstStyle/>
        <a:p>
          <a:endParaRPr lang="pl-PL" sz="2000"/>
        </a:p>
      </dgm:t>
    </dgm:pt>
    <dgm:pt modelId="{D145FB80-C2A1-4D83-97D5-80054CCEEE3E}" type="sibTrans" cxnId="{FF30C67F-7DAC-4E8E-9C53-CE860A956AB8}">
      <dgm:prSet/>
      <dgm:spPr/>
      <dgm:t>
        <a:bodyPr/>
        <a:lstStyle/>
        <a:p>
          <a:endParaRPr lang="pl-PL" sz="2000"/>
        </a:p>
      </dgm:t>
    </dgm:pt>
    <dgm:pt modelId="{B40F2862-1B35-46F6-BD3E-90F7B49C6070}">
      <dgm:prSet custT="1"/>
      <dgm:spPr>
        <a:solidFill>
          <a:srgbClr val="99CCFF"/>
        </a:solidFill>
      </dgm:spPr>
      <dgm:t>
        <a:bodyPr/>
        <a:lstStyle/>
        <a:p>
          <a:r>
            <a:rPr lang="pl-PL" sz="800" dirty="0"/>
            <a:t>Szkółka leśna</a:t>
          </a:r>
          <a:br>
            <a:rPr lang="pl-PL" sz="800" dirty="0"/>
          </a:br>
          <a:r>
            <a:rPr lang="pl-PL" sz="800" b="1" dirty="0"/>
            <a:t>ZS</a:t>
          </a:r>
          <a:endParaRPr lang="pl-PL" sz="800" dirty="0"/>
        </a:p>
      </dgm:t>
    </dgm:pt>
    <dgm:pt modelId="{C7A4A14B-9987-4DCB-A6D8-6ABB8590C56F}" type="parTrans" cxnId="{76E09E8B-64A1-4927-B175-0EFB7ED37B56}">
      <dgm:prSet/>
      <dgm:spPr/>
      <dgm:t>
        <a:bodyPr/>
        <a:lstStyle/>
        <a:p>
          <a:endParaRPr lang="pl-PL" sz="2000"/>
        </a:p>
      </dgm:t>
    </dgm:pt>
    <dgm:pt modelId="{CE1656B8-CDC2-4E87-AFA1-64AF45F10CDD}" type="sibTrans" cxnId="{76E09E8B-64A1-4927-B175-0EFB7ED37B56}">
      <dgm:prSet/>
      <dgm:spPr/>
      <dgm:t>
        <a:bodyPr/>
        <a:lstStyle/>
        <a:p>
          <a:endParaRPr lang="pl-PL" sz="2000"/>
        </a:p>
      </dgm:t>
    </dgm:pt>
    <dgm:pt modelId="{ECDDA35F-7FAD-40A3-80CF-7FD1489C4F5B}">
      <dgm:prSet custT="1"/>
      <dgm:spPr>
        <a:solidFill>
          <a:srgbClr val="99CCFF"/>
        </a:solidFill>
      </dgm:spPr>
      <dgm:t>
        <a:bodyPr/>
        <a:lstStyle/>
        <a:p>
          <a:r>
            <a:rPr lang="pl-PL" sz="800" dirty="0"/>
            <a:t>Dział Finansowo-Księgowy</a:t>
          </a:r>
          <a:br>
            <a:rPr lang="pl-PL" sz="800" dirty="0"/>
          </a:br>
          <a:r>
            <a:rPr lang="pl-PL" sz="800" b="1" dirty="0"/>
            <a:t>KF</a:t>
          </a:r>
          <a:endParaRPr lang="pl-PL" sz="800" dirty="0"/>
        </a:p>
      </dgm:t>
    </dgm:pt>
    <dgm:pt modelId="{E899292D-ACEF-4EA3-83BD-6D46FD53FA3A}" type="parTrans" cxnId="{10FDE515-9812-42E8-B715-B7C48FF330CD}">
      <dgm:prSet/>
      <dgm:spPr/>
      <dgm:t>
        <a:bodyPr/>
        <a:lstStyle/>
        <a:p>
          <a:endParaRPr lang="pl-PL" sz="2000"/>
        </a:p>
      </dgm:t>
    </dgm:pt>
    <dgm:pt modelId="{58B858C5-552D-41EC-B431-CA86E41235F4}" type="sibTrans" cxnId="{10FDE515-9812-42E8-B715-B7C48FF330CD}">
      <dgm:prSet/>
      <dgm:spPr/>
      <dgm:t>
        <a:bodyPr/>
        <a:lstStyle/>
        <a:p>
          <a:endParaRPr lang="pl-PL" sz="2000"/>
        </a:p>
      </dgm:t>
    </dgm:pt>
    <dgm:pt modelId="{8242C695-2F8D-4066-B6EE-5E58BD8B4B77}">
      <dgm:prSet custT="1"/>
      <dgm:spPr>
        <a:solidFill>
          <a:srgbClr val="99CCFF"/>
        </a:solidFill>
      </dgm:spPr>
      <dgm:t>
        <a:bodyPr/>
        <a:lstStyle/>
        <a:p>
          <a:r>
            <a:rPr lang="pl-PL" sz="800"/>
            <a:t>Dział </a:t>
          </a:r>
          <a:r>
            <a:rPr lang="pl-PL" sz="800" dirty="0"/>
            <a:t>Administracyjno-Gospodarczy</a:t>
          </a:r>
          <a:br>
            <a:rPr lang="pl-PL" sz="800" dirty="0"/>
          </a:br>
          <a:r>
            <a:rPr lang="pl-PL" sz="800" b="1" dirty="0"/>
            <a:t>SA</a:t>
          </a:r>
          <a:endParaRPr lang="pl-PL" sz="800" dirty="0"/>
        </a:p>
      </dgm:t>
    </dgm:pt>
    <dgm:pt modelId="{4B62FDAB-B855-4C3C-9F0F-1F0020173926}" type="parTrans" cxnId="{F37E1080-686B-40E7-BD72-6B21005D4A55}">
      <dgm:prSet/>
      <dgm:spPr/>
      <dgm:t>
        <a:bodyPr/>
        <a:lstStyle/>
        <a:p>
          <a:endParaRPr lang="pl-PL" sz="2000"/>
        </a:p>
      </dgm:t>
    </dgm:pt>
    <dgm:pt modelId="{149DCBDF-C11B-4A50-952A-8C70AD3A7C8D}" type="sibTrans" cxnId="{F37E1080-686B-40E7-BD72-6B21005D4A55}">
      <dgm:prSet/>
      <dgm:spPr/>
      <dgm:t>
        <a:bodyPr/>
        <a:lstStyle/>
        <a:p>
          <a:endParaRPr lang="pl-PL" sz="2000"/>
        </a:p>
      </dgm:t>
    </dgm:pt>
    <dgm:pt modelId="{B2228E3B-D7DD-4B72-A68B-3F70F098F5C3}">
      <dgm:prSet custT="1"/>
      <dgm:spPr>
        <a:solidFill>
          <a:srgbClr val="CCFFCC"/>
        </a:solidFill>
      </dgm:spPr>
      <dgm:t>
        <a:bodyPr/>
        <a:lstStyle/>
        <a:p>
          <a:r>
            <a:rPr lang="pl-PL" sz="800" dirty="0"/>
            <a:t>Zastępca Nadleśniczego ds. gospodarki łowieckiej</a:t>
          </a:r>
        </a:p>
        <a:p>
          <a:r>
            <a:rPr lang="pl-PL" sz="800" b="1" dirty="0"/>
            <a:t>ZŁ</a:t>
          </a:r>
        </a:p>
      </dgm:t>
    </dgm:pt>
    <dgm:pt modelId="{EBF3BAEA-A859-445C-B42E-FDEBD9ABEE12}" type="parTrans" cxnId="{D9EA6D87-031F-4EF5-8C6D-CA0031627C49}">
      <dgm:prSet/>
      <dgm:spPr/>
      <dgm:t>
        <a:bodyPr/>
        <a:lstStyle/>
        <a:p>
          <a:endParaRPr lang="pl-PL" sz="2000"/>
        </a:p>
      </dgm:t>
    </dgm:pt>
    <dgm:pt modelId="{D8D771F0-A5E2-4290-8E03-5362C530AA21}" type="sibTrans" cxnId="{D9EA6D87-031F-4EF5-8C6D-CA0031627C49}">
      <dgm:prSet/>
      <dgm:spPr/>
      <dgm:t>
        <a:bodyPr/>
        <a:lstStyle/>
        <a:p>
          <a:endParaRPr lang="pl-PL" sz="2000"/>
        </a:p>
      </dgm:t>
    </dgm:pt>
    <dgm:pt modelId="{BCE6123E-4BCC-40FE-AEA5-64ECCA511EC4}">
      <dgm:prSet custT="1"/>
      <dgm:spPr>
        <a:solidFill>
          <a:srgbClr val="99CCFF"/>
        </a:solidFill>
      </dgm:spPr>
      <dgm:t>
        <a:bodyPr/>
        <a:lstStyle/>
        <a:p>
          <a:r>
            <a:rPr lang="pl-PL" sz="800" dirty="0"/>
            <a:t>Gospodarstwo Łowieckie</a:t>
          </a:r>
          <a:br>
            <a:rPr lang="pl-PL" sz="800"/>
          </a:br>
          <a:r>
            <a:rPr lang="pl-PL" sz="800" b="1"/>
            <a:t>ZŁŁ</a:t>
          </a:r>
          <a:endParaRPr lang="pl-PL" sz="800" b="1" dirty="0"/>
        </a:p>
      </dgm:t>
    </dgm:pt>
    <dgm:pt modelId="{6FB60C35-9B93-4463-AFD0-708B40D3A1D2}" type="parTrans" cxnId="{46EC37ED-C26A-4CFD-9C99-CE3704E4DEC6}">
      <dgm:prSet/>
      <dgm:spPr/>
      <dgm:t>
        <a:bodyPr/>
        <a:lstStyle/>
        <a:p>
          <a:endParaRPr lang="pl-PL" sz="2000"/>
        </a:p>
      </dgm:t>
    </dgm:pt>
    <dgm:pt modelId="{491D4058-713C-4A0F-8C7B-A9F52C6DA993}" type="sibTrans" cxnId="{46EC37ED-C26A-4CFD-9C99-CE3704E4DEC6}">
      <dgm:prSet/>
      <dgm:spPr/>
      <dgm:t>
        <a:bodyPr/>
        <a:lstStyle/>
        <a:p>
          <a:endParaRPr lang="pl-PL" sz="2000"/>
        </a:p>
      </dgm:t>
    </dgm:pt>
    <dgm:pt modelId="{A9DD8CAE-4B56-4ADE-B0C0-A0B4CFED52B0}" type="pres">
      <dgm:prSet presAssocID="{25EBC1C5-6B06-4545-81B1-5F2C7B6BB02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738B185-2000-4D25-A760-994532A8C2A2}" type="pres">
      <dgm:prSet presAssocID="{15109933-E442-4464-923A-81D497B946D8}" presName="hierRoot1" presStyleCnt="0">
        <dgm:presLayoutVars>
          <dgm:hierBranch/>
        </dgm:presLayoutVars>
      </dgm:prSet>
      <dgm:spPr/>
    </dgm:pt>
    <dgm:pt modelId="{304DAD81-D208-414A-9E46-934422BBB6EC}" type="pres">
      <dgm:prSet presAssocID="{15109933-E442-4464-923A-81D497B946D8}" presName="rootComposite1" presStyleCnt="0"/>
      <dgm:spPr/>
    </dgm:pt>
    <dgm:pt modelId="{AB938158-6054-4F3A-A1E2-3F9B41D8087B}" type="pres">
      <dgm:prSet presAssocID="{15109933-E442-4464-923A-81D497B946D8}" presName="rootText1" presStyleLbl="node0" presStyleIdx="0" presStyleCnt="1" custScaleY="50431" custLinFactNeighborX="-3325" custLinFactNeighborY="-40970">
        <dgm:presLayoutVars>
          <dgm:chPref val="3"/>
        </dgm:presLayoutVars>
      </dgm:prSet>
      <dgm:spPr/>
    </dgm:pt>
    <dgm:pt modelId="{8E2CA2C9-0356-48F2-831E-07DFB946B0ED}" type="pres">
      <dgm:prSet presAssocID="{15109933-E442-4464-923A-81D497B946D8}" presName="rootConnector1" presStyleLbl="node1" presStyleIdx="0" presStyleCnt="0"/>
      <dgm:spPr/>
    </dgm:pt>
    <dgm:pt modelId="{E4C31C4D-98B2-4999-9596-E9FDDE38B1F9}" type="pres">
      <dgm:prSet presAssocID="{15109933-E442-4464-923A-81D497B946D8}" presName="hierChild2" presStyleCnt="0"/>
      <dgm:spPr/>
    </dgm:pt>
    <dgm:pt modelId="{93504395-84CD-4A96-B1FE-CF2DAB746D20}" type="pres">
      <dgm:prSet presAssocID="{36754C6A-AF8D-4643-AA6B-2C5E8C67779C}" presName="Name35" presStyleLbl="parChTrans1D2" presStyleIdx="0" presStyleCnt="7"/>
      <dgm:spPr/>
    </dgm:pt>
    <dgm:pt modelId="{4FC112A8-E809-40B3-B4D8-66FAE1F80F43}" type="pres">
      <dgm:prSet presAssocID="{072035D0-7F28-4774-B089-FB63D2D54EDD}" presName="hierRoot2" presStyleCnt="0">
        <dgm:presLayoutVars>
          <dgm:hierBranch val="init"/>
        </dgm:presLayoutVars>
      </dgm:prSet>
      <dgm:spPr/>
    </dgm:pt>
    <dgm:pt modelId="{E75A443A-07D6-47F9-BD44-91F8AD4E5BC8}" type="pres">
      <dgm:prSet presAssocID="{072035D0-7F28-4774-B089-FB63D2D54EDD}" presName="rootComposite" presStyleCnt="0"/>
      <dgm:spPr/>
    </dgm:pt>
    <dgm:pt modelId="{2C4170CA-73C5-48CE-B78F-81438512A111}" type="pres">
      <dgm:prSet presAssocID="{072035D0-7F28-4774-B089-FB63D2D54EDD}" presName="rootText" presStyleLbl="node2" presStyleIdx="0" presStyleCnt="7" custScaleY="53171" custLinFactNeighborX="16936" custLinFactNeighborY="-17741">
        <dgm:presLayoutVars>
          <dgm:chPref val="3"/>
        </dgm:presLayoutVars>
      </dgm:prSet>
      <dgm:spPr/>
    </dgm:pt>
    <dgm:pt modelId="{A1F18F96-7E71-45F1-805D-524EADB6C6E0}" type="pres">
      <dgm:prSet presAssocID="{072035D0-7F28-4774-B089-FB63D2D54EDD}" presName="rootConnector" presStyleLbl="node2" presStyleIdx="0" presStyleCnt="7"/>
      <dgm:spPr/>
    </dgm:pt>
    <dgm:pt modelId="{A01F416A-A3E9-4234-A2D4-E1DBEF7A24C1}" type="pres">
      <dgm:prSet presAssocID="{072035D0-7F28-4774-B089-FB63D2D54EDD}" presName="hierChild4" presStyleCnt="0"/>
      <dgm:spPr/>
    </dgm:pt>
    <dgm:pt modelId="{3B756E65-D8AF-4937-8F4B-4CF7C7FE4BD5}" type="pres">
      <dgm:prSet presAssocID="{072035D0-7F28-4774-B089-FB63D2D54EDD}" presName="hierChild5" presStyleCnt="0"/>
      <dgm:spPr/>
    </dgm:pt>
    <dgm:pt modelId="{D5C143FA-3935-43D3-8C51-33AAE9E175A9}" type="pres">
      <dgm:prSet presAssocID="{18F422D9-A57E-4D83-95D6-EC9296443D13}" presName="Name35" presStyleLbl="parChTrans1D2" presStyleIdx="1" presStyleCnt="7"/>
      <dgm:spPr/>
    </dgm:pt>
    <dgm:pt modelId="{5F5516CB-D0F3-4473-9D92-99F00C5153AA}" type="pres">
      <dgm:prSet presAssocID="{0A247B48-A202-4153-8FAC-57C6D36F9F94}" presName="hierRoot2" presStyleCnt="0">
        <dgm:presLayoutVars>
          <dgm:hierBranch val="init"/>
        </dgm:presLayoutVars>
      </dgm:prSet>
      <dgm:spPr/>
    </dgm:pt>
    <dgm:pt modelId="{4383BB4D-BD98-4286-AE4F-454D87E8171A}" type="pres">
      <dgm:prSet presAssocID="{0A247B48-A202-4153-8FAC-57C6D36F9F94}" presName="rootComposite" presStyleCnt="0"/>
      <dgm:spPr/>
    </dgm:pt>
    <dgm:pt modelId="{06DDE9E9-07F9-40B2-9560-7B515E0BEBC8}" type="pres">
      <dgm:prSet presAssocID="{0A247B48-A202-4153-8FAC-57C6D36F9F94}" presName="rootText" presStyleLbl="node2" presStyleIdx="1" presStyleCnt="7" custScaleY="55443" custLinFactX="100000" custLinFactNeighborX="138599" custLinFactNeighborY="-17710">
        <dgm:presLayoutVars>
          <dgm:chPref val="3"/>
        </dgm:presLayoutVars>
      </dgm:prSet>
      <dgm:spPr/>
    </dgm:pt>
    <dgm:pt modelId="{1CAF049C-BA65-4E77-BF06-CF749E61DF16}" type="pres">
      <dgm:prSet presAssocID="{0A247B48-A202-4153-8FAC-57C6D36F9F94}" presName="rootConnector" presStyleLbl="node2" presStyleIdx="1" presStyleCnt="7"/>
      <dgm:spPr/>
    </dgm:pt>
    <dgm:pt modelId="{68DA5C83-1808-4446-8752-C0A80215420E}" type="pres">
      <dgm:prSet presAssocID="{0A247B48-A202-4153-8FAC-57C6D36F9F94}" presName="hierChild4" presStyleCnt="0"/>
      <dgm:spPr/>
    </dgm:pt>
    <dgm:pt modelId="{2F9A441F-F9CA-41DF-BAB6-B53584188FB0}" type="pres">
      <dgm:prSet presAssocID="{B1CD66F0-AEC6-447E-A500-8CB02EECDB98}" presName="Name37" presStyleLbl="parChTrans1D3" presStyleIdx="0" presStyleCnt="7"/>
      <dgm:spPr/>
    </dgm:pt>
    <dgm:pt modelId="{6DC7DDD6-667D-4269-8691-B9C91665DEBC}" type="pres">
      <dgm:prSet presAssocID="{C96B722C-6951-4E79-A436-F7094624F9E8}" presName="hierRoot2" presStyleCnt="0">
        <dgm:presLayoutVars>
          <dgm:hierBranch val="init"/>
        </dgm:presLayoutVars>
      </dgm:prSet>
      <dgm:spPr/>
    </dgm:pt>
    <dgm:pt modelId="{ABCEBED4-5DF9-40E1-B64B-6F28D2FBF1EA}" type="pres">
      <dgm:prSet presAssocID="{C96B722C-6951-4E79-A436-F7094624F9E8}" presName="rootComposite" presStyleCnt="0"/>
      <dgm:spPr/>
    </dgm:pt>
    <dgm:pt modelId="{56D6EABC-38D0-4D68-B4AE-6C563569083E}" type="pres">
      <dgm:prSet presAssocID="{C96B722C-6951-4E79-A436-F7094624F9E8}" presName="rootText" presStyleLbl="node3" presStyleIdx="0" presStyleCnt="7" custScaleY="56252" custLinFactX="100000" custLinFactNeighborX="126220" custLinFactNeighborY="-28202">
        <dgm:presLayoutVars>
          <dgm:chPref val="3"/>
        </dgm:presLayoutVars>
      </dgm:prSet>
      <dgm:spPr/>
    </dgm:pt>
    <dgm:pt modelId="{8BF7F64F-9E59-4E18-9CEC-0453C39D7561}" type="pres">
      <dgm:prSet presAssocID="{C96B722C-6951-4E79-A436-F7094624F9E8}" presName="rootConnector" presStyleLbl="node3" presStyleIdx="0" presStyleCnt="7"/>
      <dgm:spPr/>
    </dgm:pt>
    <dgm:pt modelId="{68091979-EE21-4171-A69B-A57F057CA619}" type="pres">
      <dgm:prSet presAssocID="{C96B722C-6951-4E79-A436-F7094624F9E8}" presName="hierChild4" presStyleCnt="0"/>
      <dgm:spPr/>
    </dgm:pt>
    <dgm:pt modelId="{F0409312-8151-42F2-A463-3DB9760248B2}" type="pres">
      <dgm:prSet presAssocID="{C96B722C-6951-4E79-A436-F7094624F9E8}" presName="hierChild5" presStyleCnt="0"/>
      <dgm:spPr/>
    </dgm:pt>
    <dgm:pt modelId="{79466672-7140-4ADF-8F98-B4DF8E1C945E}" type="pres">
      <dgm:prSet presAssocID="{0A247B48-A202-4153-8FAC-57C6D36F9F94}" presName="hierChild5" presStyleCnt="0"/>
      <dgm:spPr/>
    </dgm:pt>
    <dgm:pt modelId="{DAE90D4B-6BA7-47A9-8C53-31EC1F3968D4}" type="pres">
      <dgm:prSet presAssocID="{B3E174F6-DD4F-49D0-BB15-6C869D85E3EC}" presName="Name35" presStyleLbl="parChTrans1D2" presStyleIdx="2" presStyleCnt="7"/>
      <dgm:spPr/>
    </dgm:pt>
    <dgm:pt modelId="{182D6B37-88A0-4E88-85BD-7769D39009B3}" type="pres">
      <dgm:prSet presAssocID="{F6153876-B8D3-4615-9DC9-DB280E8B7864}" presName="hierRoot2" presStyleCnt="0">
        <dgm:presLayoutVars>
          <dgm:hierBranch val="init"/>
        </dgm:presLayoutVars>
      </dgm:prSet>
      <dgm:spPr/>
    </dgm:pt>
    <dgm:pt modelId="{315CD741-3E0A-48E8-9788-DF761B69733D}" type="pres">
      <dgm:prSet presAssocID="{F6153876-B8D3-4615-9DC9-DB280E8B7864}" presName="rootComposite" presStyleCnt="0"/>
      <dgm:spPr/>
    </dgm:pt>
    <dgm:pt modelId="{0B0F8491-C4DE-49E5-9F86-78C96C7DA922}" type="pres">
      <dgm:prSet presAssocID="{F6153876-B8D3-4615-9DC9-DB280E8B7864}" presName="rootText" presStyleLbl="node2" presStyleIdx="2" presStyleCnt="7" custScaleY="53775" custLinFactX="-9686" custLinFactNeighborX="-100000" custLinFactNeighborY="-17969">
        <dgm:presLayoutVars>
          <dgm:chPref val="3"/>
        </dgm:presLayoutVars>
      </dgm:prSet>
      <dgm:spPr/>
    </dgm:pt>
    <dgm:pt modelId="{8A266787-C169-4579-815A-E93BD9763C67}" type="pres">
      <dgm:prSet presAssocID="{F6153876-B8D3-4615-9DC9-DB280E8B7864}" presName="rootConnector" presStyleLbl="node2" presStyleIdx="2" presStyleCnt="7"/>
      <dgm:spPr/>
    </dgm:pt>
    <dgm:pt modelId="{ADE180A5-E581-4897-AC49-73EE8D3628B5}" type="pres">
      <dgm:prSet presAssocID="{F6153876-B8D3-4615-9DC9-DB280E8B7864}" presName="hierChild4" presStyleCnt="0"/>
      <dgm:spPr/>
    </dgm:pt>
    <dgm:pt modelId="{17AD424B-0130-46DB-ADCD-665480FC4B5A}" type="pres">
      <dgm:prSet presAssocID="{F6153876-B8D3-4615-9DC9-DB280E8B7864}" presName="hierChild5" presStyleCnt="0"/>
      <dgm:spPr/>
    </dgm:pt>
    <dgm:pt modelId="{9F7CA816-99FF-40C1-B94F-36DE2F808104}" type="pres">
      <dgm:prSet presAssocID="{FB7A828C-B005-4A0C-8546-0816A5AE9E17}" presName="Name35" presStyleLbl="parChTrans1D2" presStyleIdx="3" presStyleCnt="7"/>
      <dgm:spPr/>
    </dgm:pt>
    <dgm:pt modelId="{09E9245D-87B2-4ED3-9058-CDDB20DBD7CF}" type="pres">
      <dgm:prSet presAssocID="{5BFBF698-0895-44D9-82DE-1A88A1725CB4}" presName="hierRoot2" presStyleCnt="0">
        <dgm:presLayoutVars>
          <dgm:hierBranch val="init"/>
        </dgm:presLayoutVars>
      </dgm:prSet>
      <dgm:spPr/>
    </dgm:pt>
    <dgm:pt modelId="{B7292DBD-93D8-4F3D-A5A1-FCE37A36A8A8}" type="pres">
      <dgm:prSet presAssocID="{5BFBF698-0895-44D9-82DE-1A88A1725CB4}" presName="rootComposite" presStyleCnt="0"/>
      <dgm:spPr/>
    </dgm:pt>
    <dgm:pt modelId="{0A3BD174-AB1B-4CB7-9B0A-02E7A3E870A4}" type="pres">
      <dgm:prSet presAssocID="{5BFBF698-0895-44D9-82DE-1A88A1725CB4}" presName="rootText" presStyleLbl="node2" presStyleIdx="3" presStyleCnt="7" custScaleX="100274" custScaleY="54673" custLinFactX="7706" custLinFactNeighborX="100000" custLinFactNeighborY="-17339">
        <dgm:presLayoutVars>
          <dgm:chPref val="3"/>
        </dgm:presLayoutVars>
      </dgm:prSet>
      <dgm:spPr/>
    </dgm:pt>
    <dgm:pt modelId="{110D6E65-2E60-4D5C-8F27-109CCFA9622F}" type="pres">
      <dgm:prSet presAssocID="{5BFBF698-0895-44D9-82DE-1A88A1725CB4}" presName="rootConnector" presStyleLbl="node2" presStyleIdx="3" presStyleCnt="7"/>
      <dgm:spPr/>
    </dgm:pt>
    <dgm:pt modelId="{F1BDE375-25B1-4552-BCD8-067898D36158}" type="pres">
      <dgm:prSet presAssocID="{5BFBF698-0895-44D9-82DE-1A88A1725CB4}" presName="hierChild4" presStyleCnt="0"/>
      <dgm:spPr/>
    </dgm:pt>
    <dgm:pt modelId="{4933EAAC-4C94-4328-995A-3AD0F252F28F}" type="pres">
      <dgm:prSet presAssocID="{7C7663D6-0D1B-426D-9C21-8D8BC99E5EB7}" presName="Name37" presStyleLbl="parChTrans1D3" presStyleIdx="1" presStyleCnt="7"/>
      <dgm:spPr/>
    </dgm:pt>
    <dgm:pt modelId="{CA24D455-2184-454C-B5DF-CBC7920B7D6A}" type="pres">
      <dgm:prSet presAssocID="{57FD23C3-6F3E-4D49-9416-29E1B33913C1}" presName="hierRoot2" presStyleCnt="0">
        <dgm:presLayoutVars>
          <dgm:hierBranch val="init"/>
        </dgm:presLayoutVars>
      </dgm:prSet>
      <dgm:spPr/>
    </dgm:pt>
    <dgm:pt modelId="{56EB97CA-8709-448F-87F6-3BD3BC1855C1}" type="pres">
      <dgm:prSet presAssocID="{57FD23C3-6F3E-4D49-9416-29E1B33913C1}" presName="rootComposite" presStyleCnt="0"/>
      <dgm:spPr/>
    </dgm:pt>
    <dgm:pt modelId="{F4B07E3F-5219-4FD4-B02A-91FBF6120D8A}" type="pres">
      <dgm:prSet presAssocID="{57FD23C3-6F3E-4D49-9416-29E1B33913C1}" presName="rootText" presStyleLbl="node3" presStyleIdx="1" presStyleCnt="7" custScaleY="58512" custLinFactNeighborX="95282" custLinFactNeighborY="-27310">
        <dgm:presLayoutVars>
          <dgm:chPref val="3"/>
        </dgm:presLayoutVars>
      </dgm:prSet>
      <dgm:spPr/>
    </dgm:pt>
    <dgm:pt modelId="{0CE77F44-41E3-4743-9CC1-2F49FA03FDE6}" type="pres">
      <dgm:prSet presAssocID="{57FD23C3-6F3E-4D49-9416-29E1B33913C1}" presName="rootConnector" presStyleLbl="node3" presStyleIdx="1" presStyleCnt="7"/>
      <dgm:spPr/>
    </dgm:pt>
    <dgm:pt modelId="{7142652F-38A4-4D4F-81AE-47A24D43979A}" type="pres">
      <dgm:prSet presAssocID="{57FD23C3-6F3E-4D49-9416-29E1B33913C1}" presName="hierChild4" presStyleCnt="0"/>
      <dgm:spPr/>
    </dgm:pt>
    <dgm:pt modelId="{C73CD183-5335-4A21-B79E-72A221EC1BE8}" type="pres">
      <dgm:prSet presAssocID="{57FD23C3-6F3E-4D49-9416-29E1B33913C1}" presName="hierChild5" presStyleCnt="0"/>
      <dgm:spPr/>
    </dgm:pt>
    <dgm:pt modelId="{ABA4F341-9F8F-4163-AB4D-F2F44E87D286}" type="pres">
      <dgm:prSet presAssocID="{ABCA6B90-D173-49CE-802F-687FD8399300}" presName="Name37" presStyleLbl="parChTrans1D3" presStyleIdx="2" presStyleCnt="7"/>
      <dgm:spPr/>
    </dgm:pt>
    <dgm:pt modelId="{CFD44D1A-E170-4E6A-9D55-5B2968DC32E8}" type="pres">
      <dgm:prSet presAssocID="{5A63474A-AF39-4927-8A9C-C2F64BC96BA1}" presName="hierRoot2" presStyleCnt="0">
        <dgm:presLayoutVars>
          <dgm:hierBranch val="init"/>
        </dgm:presLayoutVars>
      </dgm:prSet>
      <dgm:spPr/>
    </dgm:pt>
    <dgm:pt modelId="{A701DCDB-AFB1-45EB-97C1-5ED943641536}" type="pres">
      <dgm:prSet presAssocID="{5A63474A-AF39-4927-8A9C-C2F64BC96BA1}" presName="rootComposite" presStyleCnt="0"/>
      <dgm:spPr/>
    </dgm:pt>
    <dgm:pt modelId="{91456A30-CF7D-4EFE-A6C9-3E217B05ECD2}" type="pres">
      <dgm:prSet presAssocID="{5A63474A-AF39-4927-8A9C-C2F64BC96BA1}" presName="rootText" presStyleLbl="node3" presStyleIdx="2" presStyleCnt="7" custScaleY="56753" custLinFactNeighborX="95282" custLinFactNeighborY="-49805">
        <dgm:presLayoutVars>
          <dgm:chPref val="3"/>
        </dgm:presLayoutVars>
      </dgm:prSet>
      <dgm:spPr/>
    </dgm:pt>
    <dgm:pt modelId="{28D53545-A11D-49D0-BB4A-9C8842722C31}" type="pres">
      <dgm:prSet presAssocID="{5A63474A-AF39-4927-8A9C-C2F64BC96BA1}" presName="rootConnector" presStyleLbl="node3" presStyleIdx="2" presStyleCnt="7"/>
      <dgm:spPr/>
    </dgm:pt>
    <dgm:pt modelId="{809FB2CD-79AE-45A9-A7A1-C8743824CF8F}" type="pres">
      <dgm:prSet presAssocID="{5A63474A-AF39-4927-8A9C-C2F64BC96BA1}" presName="hierChild4" presStyleCnt="0"/>
      <dgm:spPr/>
    </dgm:pt>
    <dgm:pt modelId="{D79FE546-AF91-4575-8B26-B86CAADEA5F1}" type="pres">
      <dgm:prSet presAssocID="{5A63474A-AF39-4927-8A9C-C2F64BC96BA1}" presName="hierChild5" presStyleCnt="0"/>
      <dgm:spPr/>
    </dgm:pt>
    <dgm:pt modelId="{F3AC3112-ACDB-4A65-AE83-12D3CBAE878E}" type="pres">
      <dgm:prSet presAssocID="{C7A4A14B-9987-4DCB-A6D8-6ABB8590C56F}" presName="Name37" presStyleLbl="parChTrans1D3" presStyleIdx="3" presStyleCnt="7"/>
      <dgm:spPr/>
    </dgm:pt>
    <dgm:pt modelId="{9FD71C18-7BCE-48DE-BE43-38E4F52B9978}" type="pres">
      <dgm:prSet presAssocID="{B40F2862-1B35-46F6-BD3E-90F7B49C6070}" presName="hierRoot2" presStyleCnt="0">
        <dgm:presLayoutVars>
          <dgm:hierBranch val="init"/>
        </dgm:presLayoutVars>
      </dgm:prSet>
      <dgm:spPr/>
    </dgm:pt>
    <dgm:pt modelId="{33B93B45-4D07-4EE6-8223-A086D55AA957}" type="pres">
      <dgm:prSet presAssocID="{B40F2862-1B35-46F6-BD3E-90F7B49C6070}" presName="rootComposite" presStyleCnt="0"/>
      <dgm:spPr/>
    </dgm:pt>
    <dgm:pt modelId="{41DC0094-6BE6-4587-A952-A53D0D6BB4C3}" type="pres">
      <dgm:prSet presAssocID="{B40F2862-1B35-46F6-BD3E-90F7B49C6070}" presName="rootText" presStyleLbl="node3" presStyleIdx="3" presStyleCnt="7" custScaleY="56594" custLinFactNeighborX="95470" custLinFactNeighborY="-76525">
        <dgm:presLayoutVars>
          <dgm:chPref val="3"/>
        </dgm:presLayoutVars>
      </dgm:prSet>
      <dgm:spPr/>
    </dgm:pt>
    <dgm:pt modelId="{4543762B-2581-46C1-B005-0DD357EABCF5}" type="pres">
      <dgm:prSet presAssocID="{B40F2862-1B35-46F6-BD3E-90F7B49C6070}" presName="rootConnector" presStyleLbl="node3" presStyleIdx="3" presStyleCnt="7"/>
      <dgm:spPr/>
    </dgm:pt>
    <dgm:pt modelId="{38ACE249-5CAB-4C36-BFBF-FC972F4865F9}" type="pres">
      <dgm:prSet presAssocID="{B40F2862-1B35-46F6-BD3E-90F7B49C6070}" presName="hierChild4" presStyleCnt="0"/>
      <dgm:spPr/>
    </dgm:pt>
    <dgm:pt modelId="{E0B721B9-0829-4FBC-BE98-D0F263D60461}" type="pres">
      <dgm:prSet presAssocID="{B40F2862-1B35-46F6-BD3E-90F7B49C6070}" presName="hierChild5" presStyleCnt="0"/>
      <dgm:spPr/>
    </dgm:pt>
    <dgm:pt modelId="{CDE07631-DD4B-41E4-B9D4-441915AC8ED4}" type="pres">
      <dgm:prSet presAssocID="{5BFBF698-0895-44D9-82DE-1A88A1725CB4}" presName="hierChild5" presStyleCnt="0"/>
      <dgm:spPr/>
    </dgm:pt>
    <dgm:pt modelId="{E7CA7B2F-1417-4BD6-A1D1-EE4745A7E7C3}" type="pres">
      <dgm:prSet presAssocID="{F0CA1476-242D-4D61-9367-15D59C1E3B01}" presName="Name35" presStyleLbl="parChTrans1D2" presStyleIdx="4" presStyleCnt="7"/>
      <dgm:spPr/>
    </dgm:pt>
    <dgm:pt modelId="{BFD3516D-6AB9-46E2-9233-816F7917459B}" type="pres">
      <dgm:prSet presAssocID="{BDFDDD9A-D8A8-4837-8E9C-20FA663F60D1}" presName="hierRoot2" presStyleCnt="0">
        <dgm:presLayoutVars>
          <dgm:hierBranch val="init"/>
        </dgm:presLayoutVars>
      </dgm:prSet>
      <dgm:spPr/>
    </dgm:pt>
    <dgm:pt modelId="{DC932C44-ADA0-4B30-AC94-B649838878EA}" type="pres">
      <dgm:prSet presAssocID="{BDFDDD9A-D8A8-4837-8E9C-20FA663F60D1}" presName="rootComposite" presStyleCnt="0"/>
      <dgm:spPr/>
    </dgm:pt>
    <dgm:pt modelId="{710D8646-B1E2-4B8C-B6E9-29B54620D715}" type="pres">
      <dgm:prSet presAssocID="{BDFDDD9A-D8A8-4837-8E9C-20FA663F60D1}" presName="rootText" presStyleLbl="node2" presStyleIdx="4" presStyleCnt="7" custScaleY="54091" custLinFactNeighborX="99014" custLinFactNeighborY="-17700">
        <dgm:presLayoutVars>
          <dgm:chPref val="3"/>
        </dgm:presLayoutVars>
      </dgm:prSet>
      <dgm:spPr/>
    </dgm:pt>
    <dgm:pt modelId="{D6BEA206-D5F2-4A4C-AC34-C673756FD46E}" type="pres">
      <dgm:prSet presAssocID="{BDFDDD9A-D8A8-4837-8E9C-20FA663F60D1}" presName="rootConnector" presStyleLbl="node2" presStyleIdx="4" presStyleCnt="7"/>
      <dgm:spPr/>
    </dgm:pt>
    <dgm:pt modelId="{C41A9EA3-96E2-4AC8-A9F8-DC977D96EA2E}" type="pres">
      <dgm:prSet presAssocID="{BDFDDD9A-D8A8-4837-8E9C-20FA663F60D1}" presName="hierChild4" presStyleCnt="0"/>
      <dgm:spPr/>
    </dgm:pt>
    <dgm:pt modelId="{EF3DA292-950E-4A86-B4D3-56364BBF1457}" type="pres">
      <dgm:prSet presAssocID="{E899292D-ACEF-4EA3-83BD-6D46FD53FA3A}" presName="Name37" presStyleLbl="parChTrans1D3" presStyleIdx="4" presStyleCnt="7"/>
      <dgm:spPr/>
    </dgm:pt>
    <dgm:pt modelId="{113EC3C7-08E0-47C2-AFBB-3D4B41CFDDBA}" type="pres">
      <dgm:prSet presAssocID="{ECDDA35F-7FAD-40A3-80CF-7FD1489C4F5B}" presName="hierRoot2" presStyleCnt="0">
        <dgm:presLayoutVars>
          <dgm:hierBranch val="init"/>
        </dgm:presLayoutVars>
      </dgm:prSet>
      <dgm:spPr/>
    </dgm:pt>
    <dgm:pt modelId="{ADE87069-D083-46EA-AC9F-F3FFDFF68BBC}" type="pres">
      <dgm:prSet presAssocID="{ECDDA35F-7FAD-40A3-80CF-7FD1489C4F5B}" presName="rootComposite" presStyleCnt="0"/>
      <dgm:spPr/>
    </dgm:pt>
    <dgm:pt modelId="{16F896EE-CA31-4A38-B16F-73F4E01B0126}" type="pres">
      <dgm:prSet presAssocID="{ECDDA35F-7FAD-40A3-80CF-7FD1489C4F5B}" presName="rootText" presStyleLbl="node3" presStyleIdx="4" presStyleCnt="7" custScaleY="57794" custLinFactNeighborX="86298" custLinFactNeighborY="-26722">
        <dgm:presLayoutVars>
          <dgm:chPref val="3"/>
        </dgm:presLayoutVars>
      </dgm:prSet>
      <dgm:spPr/>
    </dgm:pt>
    <dgm:pt modelId="{52492865-6A48-498C-909D-BA93B66666B3}" type="pres">
      <dgm:prSet presAssocID="{ECDDA35F-7FAD-40A3-80CF-7FD1489C4F5B}" presName="rootConnector" presStyleLbl="node3" presStyleIdx="4" presStyleCnt="7"/>
      <dgm:spPr/>
    </dgm:pt>
    <dgm:pt modelId="{1CF3374F-CCB2-4606-9ACC-46198AAE8142}" type="pres">
      <dgm:prSet presAssocID="{ECDDA35F-7FAD-40A3-80CF-7FD1489C4F5B}" presName="hierChild4" presStyleCnt="0"/>
      <dgm:spPr/>
    </dgm:pt>
    <dgm:pt modelId="{3A332338-348D-45D2-BF23-C88CD247651C}" type="pres">
      <dgm:prSet presAssocID="{ECDDA35F-7FAD-40A3-80CF-7FD1489C4F5B}" presName="hierChild5" presStyleCnt="0"/>
      <dgm:spPr/>
    </dgm:pt>
    <dgm:pt modelId="{A5608B49-18F4-4645-B054-E1F527D51434}" type="pres">
      <dgm:prSet presAssocID="{BDFDDD9A-D8A8-4837-8E9C-20FA663F60D1}" presName="hierChild5" presStyleCnt="0"/>
      <dgm:spPr/>
    </dgm:pt>
    <dgm:pt modelId="{D5571254-7D33-4746-AD58-90AE5DC1C592}" type="pres">
      <dgm:prSet presAssocID="{2C8232EA-F7E9-4CCA-90B2-B61E1148393F}" presName="Name35" presStyleLbl="parChTrans1D2" presStyleIdx="5" presStyleCnt="7"/>
      <dgm:spPr/>
    </dgm:pt>
    <dgm:pt modelId="{4D43B01A-48FE-4C70-A570-D4D3E5F0AE63}" type="pres">
      <dgm:prSet presAssocID="{FD992652-5EBA-438C-B290-7C6F9971D521}" presName="hierRoot2" presStyleCnt="0">
        <dgm:presLayoutVars>
          <dgm:hierBranch val="init"/>
        </dgm:presLayoutVars>
      </dgm:prSet>
      <dgm:spPr/>
    </dgm:pt>
    <dgm:pt modelId="{16AF3B90-C57F-4568-B87C-9A7F01CCA26C}" type="pres">
      <dgm:prSet presAssocID="{FD992652-5EBA-438C-B290-7C6F9971D521}" presName="rootComposite" presStyleCnt="0"/>
      <dgm:spPr/>
    </dgm:pt>
    <dgm:pt modelId="{82BFC9A7-FA59-49F4-8C36-A93D6AF5F6C1}" type="pres">
      <dgm:prSet presAssocID="{FD992652-5EBA-438C-B290-7C6F9971D521}" presName="rootText" presStyleLbl="node2" presStyleIdx="5" presStyleCnt="7" custScaleY="53420" custLinFactNeighborX="93139" custLinFactNeighborY="-17577">
        <dgm:presLayoutVars>
          <dgm:chPref val="3"/>
        </dgm:presLayoutVars>
      </dgm:prSet>
      <dgm:spPr/>
    </dgm:pt>
    <dgm:pt modelId="{C60CA7FF-5B83-4B21-A825-2544EB01F088}" type="pres">
      <dgm:prSet presAssocID="{FD992652-5EBA-438C-B290-7C6F9971D521}" presName="rootConnector" presStyleLbl="node2" presStyleIdx="5" presStyleCnt="7"/>
      <dgm:spPr/>
    </dgm:pt>
    <dgm:pt modelId="{F98442EF-12D5-45D7-8266-89003FEF5500}" type="pres">
      <dgm:prSet presAssocID="{FD992652-5EBA-438C-B290-7C6F9971D521}" presName="hierChild4" presStyleCnt="0"/>
      <dgm:spPr/>
    </dgm:pt>
    <dgm:pt modelId="{8054D607-DBB3-45FD-B571-8507D94556DF}" type="pres">
      <dgm:prSet presAssocID="{4B62FDAB-B855-4C3C-9F0F-1F0020173926}" presName="Name37" presStyleLbl="parChTrans1D3" presStyleIdx="5" presStyleCnt="7"/>
      <dgm:spPr/>
    </dgm:pt>
    <dgm:pt modelId="{0FCED394-D9FF-42F7-829C-9700B7CDFF96}" type="pres">
      <dgm:prSet presAssocID="{8242C695-2F8D-4066-B6EE-5E58BD8B4B77}" presName="hierRoot2" presStyleCnt="0">
        <dgm:presLayoutVars>
          <dgm:hierBranch val="init"/>
        </dgm:presLayoutVars>
      </dgm:prSet>
      <dgm:spPr/>
    </dgm:pt>
    <dgm:pt modelId="{003A9E66-2E97-43DA-AB28-92ACB803FC2E}" type="pres">
      <dgm:prSet presAssocID="{8242C695-2F8D-4066-B6EE-5E58BD8B4B77}" presName="rootComposite" presStyleCnt="0"/>
      <dgm:spPr/>
    </dgm:pt>
    <dgm:pt modelId="{257DB32D-C1DA-441F-BDB0-BDFE0F3BDD5F}" type="pres">
      <dgm:prSet presAssocID="{8242C695-2F8D-4066-B6EE-5E58BD8B4B77}" presName="rootText" presStyleLbl="node3" presStyleIdx="5" presStyleCnt="7" custScaleY="56643" custLinFactNeighborX="80304" custLinFactNeighborY="-25485">
        <dgm:presLayoutVars>
          <dgm:chPref val="3"/>
        </dgm:presLayoutVars>
      </dgm:prSet>
      <dgm:spPr/>
    </dgm:pt>
    <dgm:pt modelId="{032AC936-3A53-43E5-A824-0AF8A14B89B0}" type="pres">
      <dgm:prSet presAssocID="{8242C695-2F8D-4066-B6EE-5E58BD8B4B77}" presName="rootConnector" presStyleLbl="node3" presStyleIdx="5" presStyleCnt="7"/>
      <dgm:spPr/>
    </dgm:pt>
    <dgm:pt modelId="{C299F8EA-83A3-4093-970B-0853B3AA4656}" type="pres">
      <dgm:prSet presAssocID="{8242C695-2F8D-4066-B6EE-5E58BD8B4B77}" presName="hierChild4" presStyleCnt="0"/>
      <dgm:spPr/>
    </dgm:pt>
    <dgm:pt modelId="{92F146EF-547A-4ED9-BA4D-2BEE3F20D1E1}" type="pres">
      <dgm:prSet presAssocID="{8242C695-2F8D-4066-B6EE-5E58BD8B4B77}" presName="hierChild5" presStyleCnt="0"/>
      <dgm:spPr/>
    </dgm:pt>
    <dgm:pt modelId="{A2844FCC-D83D-4D0A-8DEA-B5184ADE2FB0}" type="pres">
      <dgm:prSet presAssocID="{FD992652-5EBA-438C-B290-7C6F9971D521}" presName="hierChild5" presStyleCnt="0"/>
      <dgm:spPr/>
    </dgm:pt>
    <dgm:pt modelId="{2FCA36CB-D120-423E-9A73-1266B641BED1}" type="pres">
      <dgm:prSet presAssocID="{EBF3BAEA-A859-445C-B42E-FDEBD9ABEE12}" presName="Name35" presStyleLbl="parChTrans1D2" presStyleIdx="6" presStyleCnt="7"/>
      <dgm:spPr/>
    </dgm:pt>
    <dgm:pt modelId="{7776BEA0-B5AE-461D-ADBF-40464D1E3C58}" type="pres">
      <dgm:prSet presAssocID="{B2228E3B-D7DD-4B72-A68B-3F70F098F5C3}" presName="hierRoot2" presStyleCnt="0">
        <dgm:presLayoutVars>
          <dgm:hierBranch val="init"/>
        </dgm:presLayoutVars>
      </dgm:prSet>
      <dgm:spPr/>
    </dgm:pt>
    <dgm:pt modelId="{6E2A5A1B-2A3A-4037-A6CA-9480803B9DED}" type="pres">
      <dgm:prSet presAssocID="{B2228E3B-D7DD-4B72-A68B-3F70F098F5C3}" presName="rootComposite" presStyleCnt="0"/>
      <dgm:spPr/>
    </dgm:pt>
    <dgm:pt modelId="{9EDA8691-188F-4E92-897A-54233975E732}" type="pres">
      <dgm:prSet presAssocID="{B2228E3B-D7DD-4B72-A68B-3F70F098F5C3}" presName="rootText" presStyleLbl="node2" presStyleIdx="6" presStyleCnt="7" custScaleY="53407" custLinFactX="-200000" custLinFactNeighborX="-279709" custLinFactNeighborY="-17878">
        <dgm:presLayoutVars>
          <dgm:chPref val="3"/>
        </dgm:presLayoutVars>
      </dgm:prSet>
      <dgm:spPr/>
    </dgm:pt>
    <dgm:pt modelId="{7686F064-B16E-47E3-9899-2D36F97A0EC8}" type="pres">
      <dgm:prSet presAssocID="{B2228E3B-D7DD-4B72-A68B-3F70F098F5C3}" presName="rootConnector" presStyleLbl="node2" presStyleIdx="6" presStyleCnt="7"/>
      <dgm:spPr/>
    </dgm:pt>
    <dgm:pt modelId="{6748FBD4-2C1A-4221-9634-2E1C9C14A640}" type="pres">
      <dgm:prSet presAssocID="{B2228E3B-D7DD-4B72-A68B-3F70F098F5C3}" presName="hierChild4" presStyleCnt="0"/>
      <dgm:spPr/>
    </dgm:pt>
    <dgm:pt modelId="{C72DADE6-347A-4050-AA3B-B1D9FFF1AE3C}" type="pres">
      <dgm:prSet presAssocID="{6FB60C35-9B93-4463-AFD0-708B40D3A1D2}" presName="Name37" presStyleLbl="parChTrans1D3" presStyleIdx="6" presStyleCnt="7"/>
      <dgm:spPr/>
    </dgm:pt>
    <dgm:pt modelId="{659C7ABA-B809-4120-B6BD-D3F601B86299}" type="pres">
      <dgm:prSet presAssocID="{BCE6123E-4BCC-40FE-AEA5-64ECCA511EC4}" presName="hierRoot2" presStyleCnt="0">
        <dgm:presLayoutVars>
          <dgm:hierBranch val="init"/>
        </dgm:presLayoutVars>
      </dgm:prSet>
      <dgm:spPr/>
    </dgm:pt>
    <dgm:pt modelId="{B04866B8-E0EC-45FB-8876-A2780273306A}" type="pres">
      <dgm:prSet presAssocID="{BCE6123E-4BCC-40FE-AEA5-64ECCA511EC4}" presName="rootComposite" presStyleCnt="0"/>
      <dgm:spPr/>
    </dgm:pt>
    <dgm:pt modelId="{D8031427-F54A-4D4D-A80D-9F538EBE9657}" type="pres">
      <dgm:prSet presAssocID="{BCE6123E-4BCC-40FE-AEA5-64ECCA511EC4}" presName="rootText" presStyleLbl="node3" presStyleIdx="6" presStyleCnt="7" custScaleY="56596" custLinFactX="-200000" custLinFactNeighborX="-292174" custLinFactNeighborY="-26271">
        <dgm:presLayoutVars>
          <dgm:chPref val="3"/>
        </dgm:presLayoutVars>
      </dgm:prSet>
      <dgm:spPr/>
    </dgm:pt>
    <dgm:pt modelId="{5B8584F2-7FE8-4418-8A99-592302A985F1}" type="pres">
      <dgm:prSet presAssocID="{BCE6123E-4BCC-40FE-AEA5-64ECCA511EC4}" presName="rootConnector" presStyleLbl="node3" presStyleIdx="6" presStyleCnt="7"/>
      <dgm:spPr/>
    </dgm:pt>
    <dgm:pt modelId="{260B95C3-C8CA-4566-B247-ABC844AFF41F}" type="pres">
      <dgm:prSet presAssocID="{BCE6123E-4BCC-40FE-AEA5-64ECCA511EC4}" presName="hierChild4" presStyleCnt="0"/>
      <dgm:spPr/>
    </dgm:pt>
    <dgm:pt modelId="{ED03D53A-FDE1-420B-9B06-8D893FC89E7A}" type="pres">
      <dgm:prSet presAssocID="{BCE6123E-4BCC-40FE-AEA5-64ECCA511EC4}" presName="hierChild5" presStyleCnt="0"/>
      <dgm:spPr/>
    </dgm:pt>
    <dgm:pt modelId="{8C65CAAF-AB47-4947-A26F-0434DEDBD444}" type="pres">
      <dgm:prSet presAssocID="{B2228E3B-D7DD-4B72-A68B-3F70F098F5C3}" presName="hierChild5" presStyleCnt="0"/>
      <dgm:spPr/>
    </dgm:pt>
    <dgm:pt modelId="{E83FEEC7-894C-4031-9569-8CA6F1CF2403}" type="pres">
      <dgm:prSet presAssocID="{15109933-E442-4464-923A-81D497B946D8}" presName="hierChild3" presStyleCnt="0"/>
      <dgm:spPr/>
    </dgm:pt>
  </dgm:ptLst>
  <dgm:cxnLst>
    <dgm:cxn modelId="{CC085F05-3B4C-482E-AFFD-458E2509D37A}" type="presOf" srcId="{5BFBF698-0895-44D9-82DE-1A88A1725CB4}" destId="{110D6E65-2E60-4D5C-8F27-109CCFA9622F}" srcOrd="1" destOrd="0" presId="urn:microsoft.com/office/officeart/2005/8/layout/orgChart1"/>
    <dgm:cxn modelId="{C070AA08-B67D-4D22-8308-48E80DC38021}" type="presOf" srcId="{15109933-E442-4464-923A-81D497B946D8}" destId="{8E2CA2C9-0356-48F2-831E-07DFB946B0ED}" srcOrd="1" destOrd="0" presId="urn:microsoft.com/office/officeart/2005/8/layout/orgChart1"/>
    <dgm:cxn modelId="{C65D760F-D53F-4716-A1D6-41AEFFB1D21E}" type="presOf" srcId="{E899292D-ACEF-4EA3-83BD-6D46FD53FA3A}" destId="{EF3DA292-950E-4A86-B4D3-56364BBF1457}" srcOrd="0" destOrd="0" presId="urn:microsoft.com/office/officeart/2005/8/layout/orgChart1"/>
    <dgm:cxn modelId="{10FDE515-9812-42E8-B715-B7C48FF330CD}" srcId="{BDFDDD9A-D8A8-4837-8E9C-20FA663F60D1}" destId="{ECDDA35F-7FAD-40A3-80CF-7FD1489C4F5B}" srcOrd="0" destOrd="0" parTransId="{E899292D-ACEF-4EA3-83BD-6D46FD53FA3A}" sibTransId="{58B858C5-552D-41EC-B431-CA86E41235F4}"/>
    <dgm:cxn modelId="{30A59317-AC99-4A72-BFCA-80E170B78E31}" type="presOf" srcId="{ABCA6B90-D173-49CE-802F-687FD8399300}" destId="{ABA4F341-9F8F-4163-AB4D-F2F44E87D286}" srcOrd="0" destOrd="0" presId="urn:microsoft.com/office/officeart/2005/8/layout/orgChart1"/>
    <dgm:cxn modelId="{7DA96D1F-F180-4437-B219-F9D246F44BBA}" type="presOf" srcId="{B2228E3B-D7DD-4B72-A68B-3F70F098F5C3}" destId="{7686F064-B16E-47E3-9899-2D36F97A0EC8}" srcOrd="1" destOrd="0" presId="urn:microsoft.com/office/officeart/2005/8/layout/orgChart1"/>
    <dgm:cxn modelId="{17E33820-2BD6-4DFE-A8DF-5C49986B54E3}" srcId="{0A247B48-A202-4153-8FAC-57C6D36F9F94}" destId="{C96B722C-6951-4E79-A436-F7094624F9E8}" srcOrd="0" destOrd="0" parTransId="{B1CD66F0-AEC6-447E-A500-8CB02EECDB98}" sibTransId="{392C55CF-B26A-46B8-AC03-C96667835333}"/>
    <dgm:cxn modelId="{482C9D22-7EB8-4013-9D15-1A4DB55437C4}" type="presOf" srcId="{B2228E3B-D7DD-4B72-A68B-3F70F098F5C3}" destId="{9EDA8691-188F-4E92-897A-54233975E732}" srcOrd="0" destOrd="0" presId="urn:microsoft.com/office/officeart/2005/8/layout/orgChart1"/>
    <dgm:cxn modelId="{54C3B323-8FEE-4015-9420-432B7CE36896}" type="presOf" srcId="{F6153876-B8D3-4615-9DC9-DB280E8B7864}" destId="{0B0F8491-C4DE-49E5-9F86-78C96C7DA922}" srcOrd="0" destOrd="0" presId="urn:microsoft.com/office/officeart/2005/8/layout/orgChart1"/>
    <dgm:cxn modelId="{53141C27-1975-44B6-9B1A-173A7AB24AA1}" type="presOf" srcId="{B40F2862-1B35-46F6-BD3E-90F7B49C6070}" destId="{41DC0094-6BE6-4587-A952-A53D0D6BB4C3}" srcOrd="0" destOrd="0" presId="urn:microsoft.com/office/officeart/2005/8/layout/orgChart1"/>
    <dgm:cxn modelId="{37DC572A-80D1-4275-9F22-1C473AFD5946}" type="presOf" srcId="{BDFDDD9A-D8A8-4837-8E9C-20FA663F60D1}" destId="{D6BEA206-D5F2-4A4C-AC34-C673756FD46E}" srcOrd="1" destOrd="0" presId="urn:microsoft.com/office/officeart/2005/8/layout/orgChart1"/>
    <dgm:cxn modelId="{CB6AFE33-36D4-4FAC-9664-10F644FFCF9E}" type="presOf" srcId="{36754C6A-AF8D-4643-AA6B-2C5E8C67779C}" destId="{93504395-84CD-4A96-B1FE-CF2DAB746D20}" srcOrd="0" destOrd="0" presId="urn:microsoft.com/office/officeart/2005/8/layout/orgChart1"/>
    <dgm:cxn modelId="{0DDCBF36-B5C7-43B3-A12C-F7E9636E217A}" type="presOf" srcId="{4B62FDAB-B855-4C3C-9F0F-1F0020173926}" destId="{8054D607-DBB3-45FD-B571-8507D94556DF}" srcOrd="0" destOrd="0" presId="urn:microsoft.com/office/officeart/2005/8/layout/orgChart1"/>
    <dgm:cxn modelId="{0C48F73C-4703-4A6E-9DB9-CBCA366FC257}" type="presOf" srcId="{BCE6123E-4BCC-40FE-AEA5-64ECCA511EC4}" destId="{5B8584F2-7FE8-4418-8A99-592302A985F1}" srcOrd="1" destOrd="0" presId="urn:microsoft.com/office/officeart/2005/8/layout/orgChart1"/>
    <dgm:cxn modelId="{BAFB5C5C-AEA6-4697-B0B3-C2CF322AB6EB}" type="presOf" srcId="{6FB60C35-9B93-4463-AFD0-708B40D3A1D2}" destId="{C72DADE6-347A-4050-AA3B-B1D9FFF1AE3C}" srcOrd="0" destOrd="0" presId="urn:microsoft.com/office/officeart/2005/8/layout/orgChart1"/>
    <dgm:cxn modelId="{5A70C660-71B0-4ACA-A253-707EB27F1C77}" type="presOf" srcId="{57FD23C3-6F3E-4D49-9416-29E1B33913C1}" destId="{0CE77F44-41E3-4743-9CC1-2F49FA03FDE6}" srcOrd="1" destOrd="0" presId="urn:microsoft.com/office/officeart/2005/8/layout/orgChart1"/>
    <dgm:cxn modelId="{1B8C5444-4D8B-4B30-9E94-039D36ADD163}" type="presOf" srcId="{7C7663D6-0D1B-426D-9C21-8D8BC99E5EB7}" destId="{4933EAAC-4C94-4328-995A-3AD0F252F28F}" srcOrd="0" destOrd="0" presId="urn:microsoft.com/office/officeart/2005/8/layout/orgChart1"/>
    <dgm:cxn modelId="{C5A5D346-744D-4097-B8A7-6A29E145E4F8}" type="presOf" srcId="{F0CA1476-242D-4D61-9367-15D59C1E3B01}" destId="{E7CA7B2F-1417-4BD6-A1D1-EE4745A7E7C3}" srcOrd="0" destOrd="0" presId="urn:microsoft.com/office/officeart/2005/8/layout/orgChart1"/>
    <dgm:cxn modelId="{C9BE6348-C968-476C-B851-51F27EF0151B}" type="presOf" srcId="{FD992652-5EBA-438C-B290-7C6F9971D521}" destId="{C60CA7FF-5B83-4B21-A825-2544EB01F088}" srcOrd="1" destOrd="0" presId="urn:microsoft.com/office/officeart/2005/8/layout/orgChart1"/>
    <dgm:cxn modelId="{0AB5DA68-BA52-4C32-9DA8-759F16F41089}" type="presOf" srcId="{072035D0-7F28-4774-B089-FB63D2D54EDD}" destId="{A1F18F96-7E71-45F1-805D-524EADB6C6E0}" srcOrd="1" destOrd="0" presId="urn:microsoft.com/office/officeart/2005/8/layout/orgChart1"/>
    <dgm:cxn modelId="{A9C74D4A-B36A-4F88-9ED3-66D9834ED4A8}" type="presOf" srcId="{BCE6123E-4BCC-40FE-AEA5-64ECCA511EC4}" destId="{D8031427-F54A-4D4D-A80D-9F538EBE9657}" srcOrd="0" destOrd="0" presId="urn:microsoft.com/office/officeart/2005/8/layout/orgChart1"/>
    <dgm:cxn modelId="{0330574B-C157-4CCE-9DB2-48D57BBF888D}" srcId="{15109933-E442-4464-923A-81D497B946D8}" destId="{F6153876-B8D3-4615-9DC9-DB280E8B7864}" srcOrd="2" destOrd="0" parTransId="{B3E174F6-DD4F-49D0-BB15-6C869D85E3EC}" sibTransId="{7DB05465-D353-4F6B-9A83-C68043E19EA3}"/>
    <dgm:cxn modelId="{C7EB7650-A2BA-4377-A95C-DDDD83BB08DC}" type="presOf" srcId="{C7A4A14B-9987-4DCB-A6D8-6ABB8590C56F}" destId="{F3AC3112-ACDB-4A65-AE83-12D3CBAE878E}" srcOrd="0" destOrd="0" presId="urn:microsoft.com/office/officeart/2005/8/layout/orgChart1"/>
    <dgm:cxn modelId="{BC9A2B7B-53CF-41D3-B045-87D2573FD024}" type="presOf" srcId="{0A247B48-A202-4153-8FAC-57C6D36F9F94}" destId="{06DDE9E9-07F9-40B2-9560-7B515E0BEBC8}" srcOrd="0" destOrd="0" presId="urn:microsoft.com/office/officeart/2005/8/layout/orgChart1"/>
    <dgm:cxn modelId="{A2F1307E-C9C7-4055-A9FC-28F50CCD7889}" type="presOf" srcId="{EBF3BAEA-A859-445C-B42E-FDEBD9ABEE12}" destId="{2FCA36CB-D120-423E-9A73-1266B641BED1}" srcOrd="0" destOrd="0" presId="urn:microsoft.com/office/officeart/2005/8/layout/orgChart1"/>
    <dgm:cxn modelId="{FF30C67F-7DAC-4E8E-9C53-CE860A956AB8}" srcId="{5BFBF698-0895-44D9-82DE-1A88A1725CB4}" destId="{5A63474A-AF39-4927-8A9C-C2F64BC96BA1}" srcOrd="1" destOrd="0" parTransId="{ABCA6B90-D173-49CE-802F-687FD8399300}" sibTransId="{D145FB80-C2A1-4D83-97D5-80054CCEEE3E}"/>
    <dgm:cxn modelId="{F37E1080-686B-40E7-BD72-6B21005D4A55}" srcId="{FD992652-5EBA-438C-B290-7C6F9971D521}" destId="{8242C695-2F8D-4066-B6EE-5E58BD8B4B77}" srcOrd="0" destOrd="0" parTransId="{4B62FDAB-B855-4C3C-9F0F-1F0020173926}" sibTransId="{149DCBDF-C11B-4A50-952A-8C70AD3A7C8D}"/>
    <dgm:cxn modelId="{D9EA6D87-031F-4EF5-8C6D-CA0031627C49}" srcId="{15109933-E442-4464-923A-81D497B946D8}" destId="{B2228E3B-D7DD-4B72-A68B-3F70F098F5C3}" srcOrd="6" destOrd="0" parTransId="{EBF3BAEA-A859-445C-B42E-FDEBD9ABEE12}" sibTransId="{D8D771F0-A5E2-4290-8E03-5362C530AA21}"/>
    <dgm:cxn modelId="{76E09E8B-64A1-4927-B175-0EFB7ED37B56}" srcId="{5BFBF698-0895-44D9-82DE-1A88A1725CB4}" destId="{B40F2862-1B35-46F6-BD3E-90F7B49C6070}" srcOrd="2" destOrd="0" parTransId="{C7A4A14B-9987-4DCB-A6D8-6ABB8590C56F}" sibTransId="{CE1656B8-CDC2-4E87-AFA1-64AF45F10CDD}"/>
    <dgm:cxn modelId="{F26C5E8C-DB5B-4975-941A-A27B3DB06CB6}" type="presOf" srcId="{072035D0-7F28-4774-B089-FB63D2D54EDD}" destId="{2C4170CA-73C5-48CE-B78F-81438512A111}" srcOrd="0" destOrd="0" presId="urn:microsoft.com/office/officeart/2005/8/layout/orgChart1"/>
    <dgm:cxn modelId="{0637668E-A506-4AF6-AB77-12C022B1C990}" type="presOf" srcId="{B1CD66F0-AEC6-447E-A500-8CB02EECDB98}" destId="{2F9A441F-F9CA-41DF-BAB6-B53584188FB0}" srcOrd="0" destOrd="0" presId="urn:microsoft.com/office/officeart/2005/8/layout/orgChart1"/>
    <dgm:cxn modelId="{22B2D590-A291-4745-8753-DF85AB27992B}" type="presOf" srcId="{C96B722C-6951-4E79-A436-F7094624F9E8}" destId="{56D6EABC-38D0-4D68-B4AE-6C563569083E}" srcOrd="0" destOrd="0" presId="urn:microsoft.com/office/officeart/2005/8/layout/orgChart1"/>
    <dgm:cxn modelId="{BB6F1294-D114-47CE-9215-C8CBDA9F6969}" type="presOf" srcId="{C96B722C-6951-4E79-A436-F7094624F9E8}" destId="{8BF7F64F-9E59-4E18-9CEC-0453C39D7561}" srcOrd="1" destOrd="0" presId="urn:microsoft.com/office/officeart/2005/8/layout/orgChart1"/>
    <dgm:cxn modelId="{53C27B97-7A48-44AF-A30E-5ED4E05111FC}" srcId="{15109933-E442-4464-923A-81D497B946D8}" destId="{0A247B48-A202-4153-8FAC-57C6D36F9F94}" srcOrd="1" destOrd="0" parTransId="{18F422D9-A57E-4D83-95D6-EC9296443D13}" sibTransId="{C214391F-4EA8-41BB-87DB-9A6398DA4A04}"/>
    <dgm:cxn modelId="{6EC1DF97-DEC1-46FA-991D-CBC936063DF9}" srcId="{15109933-E442-4464-923A-81D497B946D8}" destId="{072035D0-7F28-4774-B089-FB63D2D54EDD}" srcOrd="0" destOrd="0" parTransId="{36754C6A-AF8D-4643-AA6B-2C5E8C67779C}" sibTransId="{41226498-9B7D-4BB0-BD49-F26E96CCA3F0}"/>
    <dgm:cxn modelId="{8C5F9298-C917-41D7-9D26-EDE60192EAD6}" type="presOf" srcId="{8242C695-2F8D-4066-B6EE-5E58BD8B4B77}" destId="{032AC936-3A53-43E5-A824-0AF8A14B89B0}" srcOrd="1" destOrd="0" presId="urn:microsoft.com/office/officeart/2005/8/layout/orgChart1"/>
    <dgm:cxn modelId="{E1788CA1-4AEE-4013-98D6-658F423BF049}" type="presOf" srcId="{5A63474A-AF39-4927-8A9C-C2F64BC96BA1}" destId="{28D53545-A11D-49D0-BB4A-9C8842722C31}" srcOrd="1" destOrd="0" presId="urn:microsoft.com/office/officeart/2005/8/layout/orgChart1"/>
    <dgm:cxn modelId="{DF7927A4-A961-4794-99A0-B80731E1A041}" type="presOf" srcId="{BDFDDD9A-D8A8-4837-8E9C-20FA663F60D1}" destId="{710D8646-B1E2-4B8C-B6E9-29B54620D715}" srcOrd="0" destOrd="0" presId="urn:microsoft.com/office/officeart/2005/8/layout/orgChart1"/>
    <dgm:cxn modelId="{09E8CDAA-3AD9-4DE2-AED8-44ED0F718A26}" type="presOf" srcId="{B40F2862-1B35-46F6-BD3E-90F7B49C6070}" destId="{4543762B-2581-46C1-B005-0DD357EABCF5}" srcOrd="1" destOrd="0" presId="urn:microsoft.com/office/officeart/2005/8/layout/orgChart1"/>
    <dgm:cxn modelId="{A4B6FAAC-FF75-49AF-90E2-A5124BDDF794}" srcId="{5BFBF698-0895-44D9-82DE-1A88A1725CB4}" destId="{57FD23C3-6F3E-4D49-9416-29E1B33913C1}" srcOrd="0" destOrd="0" parTransId="{7C7663D6-0D1B-426D-9C21-8D8BC99E5EB7}" sibTransId="{A8CCCBAF-F585-4D85-99B3-BDF88DEE8807}"/>
    <dgm:cxn modelId="{DFD291AD-D66F-43EA-9138-FFF4AA450700}" srcId="{25EBC1C5-6B06-4545-81B1-5F2C7B6BB023}" destId="{15109933-E442-4464-923A-81D497B946D8}" srcOrd="0" destOrd="0" parTransId="{D00C1485-D3A8-4EB2-94D1-FB37624156BC}" sibTransId="{85F1186A-D2F1-4F5C-BA48-352F1452B3C9}"/>
    <dgm:cxn modelId="{8E3C39AE-1B24-4FD1-A13A-ABA218AA0124}" type="presOf" srcId="{57FD23C3-6F3E-4D49-9416-29E1B33913C1}" destId="{F4B07E3F-5219-4FD4-B02A-91FBF6120D8A}" srcOrd="0" destOrd="0" presId="urn:microsoft.com/office/officeart/2005/8/layout/orgChart1"/>
    <dgm:cxn modelId="{292A92AF-8936-4656-B136-EC8253CA053D}" type="presOf" srcId="{2C8232EA-F7E9-4CCA-90B2-B61E1148393F}" destId="{D5571254-7D33-4746-AD58-90AE5DC1C592}" srcOrd="0" destOrd="0" presId="urn:microsoft.com/office/officeart/2005/8/layout/orgChart1"/>
    <dgm:cxn modelId="{9A9A41B1-698F-4968-B88D-74DD248D1D97}" srcId="{15109933-E442-4464-923A-81D497B946D8}" destId="{5BFBF698-0895-44D9-82DE-1A88A1725CB4}" srcOrd="3" destOrd="0" parTransId="{FB7A828C-B005-4A0C-8546-0816A5AE9E17}" sibTransId="{E7A7D0A2-CB70-4475-B342-0AD76DB41358}"/>
    <dgm:cxn modelId="{4D5C4FB5-69E7-44B1-87F8-FB65D04293C8}" srcId="{15109933-E442-4464-923A-81D497B946D8}" destId="{FD992652-5EBA-438C-B290-7C6F9971D521}" srcOrd="5" destOrd="0" parTransId="{2C8232EA-F7E9-4CCA-90B2-B61E1148393F}" sibTransId="{67050958-8905-4CCF-A8E3-A5A79D01FAEA}"/>
    <dgm:cxn modelId="{F3234BB6-6891-4BE8-B95F-BEFD7BEEC83C}" type="presOf" srcId="{ECDDA35F-7FAD-40A3-80CF-7FD1489C4F5B}" destId="{52492865-6A48-498C-909D-BA93B66666B3}" srcOrd="1" destOrd="0" presId="urn:microsoft.com/office/officeart/2005/8/layout/orgChart1"/>
    <dgm:cxn modelId="{B27ECFB6-2094-42B9-89FF-FCFED0EB9E83}" type="presOf" srcId="{0A247B48-A202-4153-8FAC-57C6D36F9F94}" destId="{1CAF049C-BA65-4E77-BF06-CF749E61DF16}" srcOrd="1" destOrd="0" presId="urn:microsoft.com/office/officeart/2005/8/layout/orgChart1"/>
    <dgm:cxn modelId="{4F9729B8-BBB3-4BE8-B6BD-2B781F166737}" type="presOf" srcId="{5A63474A-AF39-4927-8A9C-C2F64BC96BA1}" destId="{91456A30-CF7D-4EFE-A6C9-3E217B05ECD2}" srcOrd="0" destOrd="0" presId="urn:microsoft.com/office/officeart/2005/8/layout/orgChart1"/>
    <dgm:cxn modelId="{3E1465B9-BA1B-4233-9C8B-8948DC3CEAD2}" type="presOf" srcId="{FD992652-5EBA-438C-B290-7C6F9971D521}" destId="{82BFC9A7-FA59-49F4-8C36-A93D6AF5F6C1}" srcOrd="0" destOrd="0" presId="urn:microsoft.com/office/officeart/2005/8/layout/orgChart1"/>
    <dgm:cxn modelId="{A04C9FB9-1CF1-4D51-BD8D-15F7B05D6193}" type="presOf" srcId="{FB7A828C-B005-4A0C-8546-0816A5AE9E17}" destId="{9F7CA816-99FF-40C1-B94F-36DE2F808104}" srcOrd="0" destOrd="0" presId="urn:microsoft.com/office/officeart/2005/8/layout/orgChart1"/>
    <dgm:cxn modelId="{890D21BB-A2D8-4CFA-9528-C8A413EDC332}" type="presOf" srcId="{F6153876-B8D3-4615-9DC9-DB280E8B7864}" destId="{8A266787-C169-4579-815A-E93BD9763C67}" srcOrd="1" destOrd="0" presId="urn:microsoft.com/office/officeart/2005/8/layout/orgChart1"/>
    <dgm:cxn modelId="{580D18C7-CD24-4528-9E1A-D8030F2E74F1}" type="presOf" srcId="{ECDDA35F-7FAD-40A3-80CF-7FD1489C4F5B}" destId="{16F896EE-CA31-4A38-B16F-73F4E01B0126}" srcOrd="0" destOrd="0" presId="urn:microsoft.com/office/officeart/2005/8/layout/orgChart1"/>
    <dgm:cxn modelId="{2AA5E4CD-4FED-493A-9103-48FDEA9A1778}" type="presOf" srcId="{8242C695-2F8D-4066-B6EE-5E58BD8B4B77}" destId="{257DB32D-C1DA-441F-BDB0-BDFE0F3BDD5F}" srcOrd="0" destOrd="0" presId="urn:microsoft.com/office/officeart/2005/8/layout/orgChart1"/>
    <dgm:cxn modelId="{58BDDEDF-0C8E-4ABF-A3CC-FDBD2C4B3DED}" type="presOf" srcId="{25EBC1C5-6B06-4545-81B1-5F2C7B6BB023}" destId="{A9DD8CAE-4B56-4ADE-B0C0-A0B4CFED52B0}" srcOrd="0" destOrd="0" presId="urn:microsoft.com/office/officeart/2005/8/layout/orgChart1"/>
    <dgm:cxn modelId="{F353D7E0-0DAD-4CC8-9A27-DD239B6BA3A7}" type="presOf" srcId="{15109933-E442-4464-923A-81D497B946D8}" destId="{AB938158-6054-4F3A-A1E2-3F9B41D8087B}" srcOrd="0" destOrd="0" presId="urn:microsoft.com/office/officeart/2005/8/layout/orgChart1"/>
    <dgm:cxn modelId="{0C40C1E3-C74D-46E5-A79D-03FE96D1C30B}" srcId="{15109933-E442-4464-923A-81D497B946D8}" destId="{BDFDDD9A-D8A8-4837-8E9C-20FA663F60D1}" srcOrd="4" destOrd="0" parTransId="{F0CA1476-242D-4D61-9367-15D59C1E3B01}" sibTransId="{686E90C9-0558-425A-B72C-E63A3AB8D5AD}"/>
    <dgm:cxn modelId="{F524F5E8-572D-4A43-A352-147F1A083B50}" type="presOf" srcId="{B3E174F6-DD4F-49D0-BB15-6C869D85E3EC}" destId="{DAE90D4B-6BA7-47A9-8C53-31EC1F3968D4}" srcOrd="0" destOrd="0" presId="urn:microsoft.com/office/officeart/2005/8/layout/orgChart1"/>
    <dgm:cxn modelId="{46EC37ED-C26A-4CFD-9C99-CE3704E4DEC6}" srcId="{B2228E3B-D7DD-4B72-A68B-3F70F098F5C3}" destId="{BCE6123E-4BCC-40FE-AEA5-64ECCA511EC4}" srcOrd="0" destOrd="0" parTransId="{6FB60C35-9B93-4463-AFD0-708B40D3A1D2}" sibTransId="{491D4058-713C-4A0F-8C7B-A9F52C6DA993}"/>
    <dgm:cxn modelId="{8BC95FF2-D42F-4429-A968-4B1E567575C5}" type="presOf" srcId="{18F422D9-A57E-4D83-95D6-EC9296443D13}" destId="{D5C143FA-3935-43D3-8C51-33AAE9E175A9}" srcOrd="0" destOrd="0" presId="urn:microsoft.com/office/officeart/2005/8/layout/orgChart1"/>
    <dgm:cxn modelId="{0F59D6FE-4D68-4553-95FF-1159F8237B1B}" type="presOf" srcId="{5BFBF698-0895-44D9-82DE-1A88A1725CB4}" destId="{0A3BD174-AB1B-4CB7-9B0A-02E7A3E870A4}" srcOrd="0" destOrd="0" presId="urn:microsoft.com/office/officeart/2005/8/layout/orgChart1"/>
    <dgm:cxn modelId="{52B91486-3D8E-402B-BAD4-186F24949C8B}" type="presParOf" srcId="{A9DD8CAE-4B56-4ADE-B0C0-A0B4CFED52B0}" destId="{F738B185-2000-4D25-A760-994532A8C2A2}" srcOrd="0" destOrd="0" presId="urn:microsoft.com/office/officeart/2005/8/layout/orgChart1"/>
    <dgm:cxn modelId="{26F9EDF7-D057-4005-84DC-87B9C0C0F5F0}" type="presParOf" srcId="{F738B185-2000-4D25-A760-994532A8C2A2}" destId="{304DAD81-D208-414A-9E46-934422BBB6EC}" srcOrd="0" destOrd="0" presId="urn:microsoft.com/office/officeart/2005/8/layout/orgChart1"/>
    <dgm:cxn modelId="{8DA2FC1F-154F-4C5E-B601-584406BB328E}" type="presParOf" srcId="{304DAD81-D208-414A-9E46-934422BBB6EC}" destId="{AB938158-6054-4F3A-A1E2-3F9B41D8087B}" srcOrd="0" destOrd="0" presId="urn:microsoft.com/office/officeart/2005/8/layout/orgChart1"/>
    <dgm:cxn modelId="{6AD0EC83-8914-4338-B159-4E620C02A70E}" type="presParOf" srcId="{304DAD81-D208-414A-9E46-934422BBB6EC}" destId="{8E2CA2C9-0356-48F2-831E-07DFB946B0ED}" srcOrd="1" destOrd="0" presId="urn:microsoft.com/office/officeart/2005/8/layout/orgChart1"/>
    <dgm:cxn modelId="{E12D9134-3F1A-4829-8DDC-CE32C8F8BDC9}" type="presParOf" srcId="{F738B185-2000-4D25-A760-994532A8C2A2}" destId="{E4C31C4D-98B2-4999-9596-E9FDDE38B1F9}" srcOrd="1" destOrd="0" presId="urn:microsoft.com/office/officeart/2005/8/layout/orgChart1"/>
    <dgm:cxn modelId="{A966F9C1-25A9-40E3-91C7-96C98093B4A5}" type="presParOf" srcId="{E4C31C4D-98B2-4999-9596-E9FDDE38B1F9}" destId="{93504395-84CD-4A96-B1FE-CF2DAB746D20}" srcOrd="0" destOrd="0" presId="urn:microsoft.com/office/officeart/2005/8/layout/orgChart1"/>
    <dgm:cxn modelId="{C6825E15-855D-4035-BADA-156AE46FFEA8}" type="presParOf" srcId="{E4C31C4D-98B2-4999-9596-E9FDDE38B1F9}" destId="{4FC112A8-E809-40B3-B4D8-66FAE1F80F43}" srcOrd="1" destOrd="0" presId="urn:microsoft.com/office/officeart/2005/8/layout/orgChart1"/>
    <dgm:cxn modelId="{629AF3EA-41AF-4EA0-9A83-637CE531DA02}" type="presParOf" srcId="{4FC112A8-E809-40B3-B4D8-66FAE1F80F43}" destId="{E75A443A-07D6-47F9-BD44-91F8AD4E5BC8}" srcOrd="0" destOrd="0" presId="urn:microsoft.com/office/officeart/2005/8/layout/orgChart1"/>
    <dgm:cxn modelId="{7BB9C1AF-BE95-4180-986C-54978C572D5F}" type="presParOf" srcId="{E75A443A-07D6-47F9-BD44-91F8AD4E5BC8}" destId="{2C4170CA-73C5-48CE-B78F-81438512A111}" srcOrd="0" destOrd="0" presId="urn:microsoft.com/office/officeart/2005/8/layout/orgChart1"/>
    <dgm:cxn modelId="{3DA179B2-A979-4982-B994-061D0012B97E}" type="presParOf" srcId="{E75A443A-07D6-47F9-BD44-91F8AD4E5BC8}" destId="{A1F18F96-7E71-45F1-805D-524EADB6C6E0}" srcOrd="1" destOrd="0" presId="urn:microsoft.com/office/officeart/2005/8/layout/orgChart1"/>
    <dgm:cxn modelId="{B80162D2-7F36-4BA2-8656-F4109E4EBC07}" type="presParOf" srcId="{4FC112A8-E809-40B3-B4D8-66FAE1F80F43}" destId="{A01F416A-A3E9-4234-A2D4-E1DBEF7A24C1}" srcOrd="1" destOrd="0" presId="urn:microsoft.com/office/officeart/2005/8/layout/orgChart1"/>
    <dgm:cxn modelId="{B7FFAF51-0673-4A85-9293-38B5427599AD}" type="presParOf" srcId="{4FC112A8-E809-40B3-B4D8-66FAE1F80F43}" destId="{3B756E65-D8AF-4937-8F4B-4CF7C7FE4BD5}" srcOrd="2" destOrd="0" presId="urn:microsoft.com/office/officeart/2005/8/layout/orgChart1"/>
    <dgm:cxn modelId="{B9B32D1F-24AB-412F-B470-73A1F86B3BA2}" type="presParOf" srcId="{E4C31C4D-98B2-4999-9596-E9FDDE38B1F9}" destId="{D5C143FA-3935-43D3-8C51-33AAE9E175A9}" srcOrd="2" destOrd="0" presId="urn:microsoft.com/office/officeart/2005/8/layout/orgChart1"/>
    <dgm:cxn modelId="{B2810D7F-D480-4A2F-BFDA-46390814458C}" type="presParOf" srcId="{E4C31C4D-98B2-4999-9596-E9FDDE38B1F9}" destId="{5F5516CB-D0F3-4473-9D92-99F00C5153AA}" srcOrd="3" destOrd="0" presId="urn:microsoft.com/office/officeart/2005/8/layout/orgChart1"/>
    <dgm:cxn modelId="{FEF388F9-A5E0-48ED-9227-E96E8BC0116D}" type="presParOf" srcId="{5F5516CB-D0F3-4473-9D92-99F00C5153AA}" destId="{4383BB4D-BD98-4286-AE4F-454D87E8171A}" srcOrd="0" destOrd="0" presId="urn:microsoft.com/office/officeart/2005/8/layout/orgChart1"/>
    <dgm:cxn modelId="{D8A0E303-99C0-431F-9219-6CDD892E8882}" type="presParOf" srcId="{4383BB4D-BD98-4286-AE4F-454D87E8171A}" destId="{06DDE9E9-07F9-40B2-9560-7B515E0BEBC8}" srcOrd="0" destOrd="0" presId="urn:microsoft.com/office/officeart/2005/8/layout/orgChart1"/>
    <dgm:cxn modelId="{861AC784-45D3-4D74-A140-8F7BCCA4548F}" type="presParOf" srcId="{4383BB4D-BD98-4286-AE4F-454D87E8171A}" destId="{1CAF049C-BA65-4E77-BF06-CF749E61DF16}" srcOrd="1" destOrd="0" presId="urn:microsoft.com/office/officeart/2005/8/layout/orgChart1"/>
    <dgm:cxn modelId="{C632F231-6D48-45E5-86FA-EAB78874BB32}" type="presParOf" srcId="{5F5516CB-D0F3-4473-9D92-99F00C5153AA}" destId="{68DA5C83-1808-4446-8752-C0A80215420E}" srcOrd="1" destOrd="0" presId="urn:microsoft.com/office/officeart/2005/8/layout/orgChart1"/>
    <dgm:cxn modelId="{EAD9D855-DF69-4DAD-8A06-D7FB1AFAB773}" type="presParOf" srcId="{68DA5C83-1808-4446-8752-C0A80215420E}" destId="{2F9A441F-F9CA-41DF-BAB6-B53584188FB0}" srcOrd="0" destOrd="0" presId="urn:microsoft.com/office/officeart/2005/8/layout/orgChart1"/>
    <dgm:cxn modelId="{3851141A-5D06-417E-AF83-8613D788FFD5}" type="presParOf" srcId="{68DA5C83-1808-4446-8752-C0A80215420E}" destId="{6DC7DDD6-667D-4269-8691-B9C91665DEBC}" srcOrd="1" destOrd="0" presId="urn:microsoft.com/office/officeart/2005/8/layout/orgChart1"/>
    <dgm:cxn modelId="{31C8635F-C613-4EAF-9E5C-1C6E06DAFED0}" type="presParOf" srcId="{6DC7DDD6-667D-4269-8691-B9C91665DEBC}" destId="{ABCEBED4-5DF9-40E1-B64B-6F28D2FBF1EA}" srcOrd="0" destOrd="0" presId="urn:microsoft.com/office/officeart/2005/8/layout/orgChart1"/>
    <dgm:cxn modelId="{1AB2F486-6F09-4976-A380-FC351C3488A8}" type="presParOf" srcId="{ABCEBED4-5DF9-40E1-B64B-6F28D2FBF1EA}" destId="{56D6EABC-38D0-4D68-B4AE-6C563569083E}" srcOrd="0" destOrd="0" presId="urn:microsoft.com/office/officeart/2005/8/layout/orgChart1"/>
    <dgm:cxn modelId="{D53FA5AC-18DE-4CE3-9276-E3D3D00E3CE5}" type="presParOf" srcId="{ABCEBED4-5DF9-40E1-B64B-6F28D2FBF1EA}" destId="{8BF7F64F-9E59-4E18-9CEC-0453C39D7561}" srcOrd="1" destOrd="0" presId="urn:microsoft.com/office/officeart/2005/8/layout/orgChart1"/>
    <dgm:cxn modelId="{8234DBEB-AFB6-4EB0-ACBF-B808487C1013}" type="presParOf" srcId="{6DC7DDD6-667D-4269-8691-B9C91665DEBC}" destId="{68091979-EE21-4171-A69B-A57F057CA619}" srcOrd="1" destOrd="0" presId="urn:microsoft.com/office/officeart/2005/8/layout/orgChart1"/>
    <dgm:cxn modelId="{51905E0E-D161-467B-9324-34526E77C8AF}" type="presParOf" srcId="{6DC7DDD6-667D-4269-8691-B9C91665DEBC}" destId="{F0409312-8151-42F2-A463-3DB9760248B2}" srcOrd="2" destOrd="0" presId="urn:microsoft.com/office/officeart/2005/8/layout/orgChart1"/>
    <dgm:cxn modelId="{A3BB89A1-4802-4AE9-842F-4FE5B00427BB}" type="presParOf" srcId="{5F5516CB-D0F3-4473-9D92-99F00C5153AA}" destId="{79466672-7140-4ADF-8F98-B4DF8E1C945E}" srcOrd="2" destOrd="0" presId="urn:microsoft.com/office/officeart/2005/8/layout/orgChart1"/>
    <dgm:cxn modelId="{A7465845-4E3A-4739-A3CE-E91CCA069EB2}" type="presParOf" srcId="{E4C31C4D-98B2-4999-9596-E9FDDE38B1F9}" destId="{DAE90D4B-6BA7-47A9-8C53-31EC1F3968D4}" srcOrd="4" destOrd="0" presId="urn:microsoft.com/office/officeart/2005/8/layout/orgChart1"/>
    <dgm:cxn modelId="{482CB1BD-FC3A-41C5-8FB3-45C698040FAE}" type="presParOf" srcId="{E4C31C4D-98B2-4999-9596-E9FDDE38B1F9}" destId="{182D6B37-88A0-4E88-85BD-7769D39009B3}" srcOrd="5" destOrd="0" presId="urn:microsoft.com/office/officeart/2005/8/layout/orgChart1"/>
    <dgm:cxn modelId="{36A2FE99-5079-4C1D-93D0-417C627CE4AB}" type="presParOf" srcId="{182D6B37-88A0-4E88-85BD-7769D39009B3}" destId="{315CD741-3E0A-48E8-9788-DF761B69733D}" srcOrd="0" destOrd="0" presId="urn:microsoft.com/office/officeart/2005/8/layout/orgChart1"/>
    <dgm:cxn modelId="{F9CEC872-D4F1-4BD8-A564-661DC7365D5D}" type="presParOf" srcId="{315CD741-3E0A-48E8-9788-DF761B69733D}" destId="{0B0F8491-C4DE-49E5-9F86-78C96C7DA922}" srcOrd="0" destOrd="0" presId="urn:microsoft.com/office/officeart/2005/8/layout/orgChart1"/>
    <dgm:cxn modelId="{6EB3DDE7-7935-4302-80C3-E728FB7ADE95}" type="presParOf" srcId="{315CD741-3E0A-48E8-9788-DF761B69733D}" destId="{8A266787-C169-4579-815A-E93BD9763C67}" srcOrd="1" destOrd="0" presId="urn:microsoft.com/office/officeart/2005/8/layout/orgChart1"/>
    <dgm:cxn modelId="{F960A01C-FB82-4FBE-A165-804ECCF8189C}" type="presParOf" srcId="{182D6B37-88A0-4E88-85BD-7769D39009B3}" destId="{ADE180A5-E581-4897-AC49-73EE8D3628B5}" srcOrd="1" destOrd="0" presId="urn:microsoft.com/office/officeart/2005/8/layout/orgChart1"/>
    <dgm:cxn modelId="{DFC9E726-B0B7-4508-B054-8070F9FA4218}" type="presParOf" srcId="{182D6B37-88A0-4E88-85BD-7769D39009B3}" destId="{17AD424B-0130-46DB-ADCD-665480FC4B5A}" srcOrd="2" destOrd="0" presId="urn:microsoft.com/office/officeart/2005/8/layout/orgChart1"/>
    <dgm:cxn modelId="{D5F27E5C-1368-40AD-ADFD-239A9A6B22B9}" type="presParOf" srcId="{E4C31C4D-98B2-4999-9596-E9FDDE38B1F9}" destId="{9F7CA816-99FF-40C1-B94F-36DE2F808104}" srcOrd="6" destOrd="0" presId="urn:microsoft.com/office/officeart/2005/8/layout/orgChart1"/>
    <dgm:cxn modelId="{B645177A-D159-4CBC-ACAD-46F58C26C6DF}" type="presParOf" srcId="{E4C31C4D-98B2-4999-9596-E9FDDE38B1F9}" destId="{09E9245D-87B2-4ED3-9058-CDDB20DBD7CF}" srcOrd="7" destOrd="0" presId="urn:microsoft.com/office/officeart/2005/8/layout/orgChart1"/>
    <dgm:cxn modelId="{E79FB2E9-ED5F-499B-AE75-B3C57AA77F2C}" type="presParOf" srcId="{09E9245D-87B2-4ED3-9058-CDDB20DBD7CF}" destId="{B7292DBD-93D8-4F3D-A5A1-FCE37A36A8A8}" srcOrd="0" destOrd="0" presId="urn:microsoft.com/office/officeart/2005/8/layout/orgChart1"/>
    <dgm:cxn modelId="{F3B6AF15-75BB-4654-80D7-546566CAA0AE}" type="presParOf" srcId="{B7292DBD-93D8-4F3D-A5A1-FCE37A36A8A8}" destId="{0A3BD174-AB1B-4CB7-9B0A-02E7A3E870A4}" srcOrd="0" destOrd="0" presId="urn:microsoft.com/office/officeart/2005/8/layout/orgChart1"/>
    <dgm:cxn modelId="{2941E454-CC43-4768-B3BE-B9EDB85E31C9}" type="presParOf" srcId="{B7292DBD-93D8-4F3D-A5A1-FCE37A36A8A8}" destId="{110D6E65-2E60-4D5C-8F27-109CCFA9622F}" srcOrd="1" destOrd="0" presId="urn:microsoft.com/office/officeart/2005/8/layout/orgChart1"/>
    <dgm:cxn modelId="{5083E4EA-8F27-46EE-8264-1CCED93D2F59}" type="presParOf" srcId="{09E9245D-87B2-4ED3-9058-CDDB20DBD7CF}" destId="{F1BDE375-25B1-4552-BCD8-067898D36158}" srcOrd="1" destOrd="0" presId="urn:microsoft.com/office/officeart/2005/8/layout/orgChart1"/>
    <dgm:cxn modelId="{4BAA0BC3-AD62-4808-A1B9-F8309580DF24}" type="presParOf" srcId="{F1BDE375-25B1-4552-BCD8-067898D36158}" destId="{4933EAAC-4C94-4328-995A-3AD0F252F28F}" srcOrd="0" destOrd="0" presId="urn:microsoft.com/office/officeart/2005/8/layout/orgChart1"/>
    <dgm:cxn modelId="{66CAC5F7-83A4-435D-80C2-25788908AD68}" type="presParOf" srcId="{F1BDE375-25B1-4552-BCD8-067898D36158}" destId="{CA24D455-2184-454C-B5DF-CBC7920B7D6A}" srcOrd="1" destOrd="0" presId="urn:microsoft.com/office/officeart/2005/8/layout/orgChart1"/>
    <dgm:cxn modelId="{B916E8C7-B8CE-42F7-B207-F22C50C7DB74}" type="presParOf" srcId="{CA24D455-2184-454C-B5DF-CBC7920B7D6A}" destId="{56EB97CA-8709-448F-87F6-3BD3BC1855C1}" srcOrd="0" destOrd="0" presId="urn:microsoft.com/office/officeart/2005/8/layout/orgChart1"/>
    <dgm:cxn modelId="{D8B2B0C8-6D30-4F7C-B21F-0BC4A1451F85}" type="presParOf" srcId="{56EB97CA-8709-448F-87F6-3BD3BC1855C1}" destId="{F4B07E3F-5219-4FD4-B02A-91FBF6120D8A}" srcOrd="0" destOrd="0" presId="urn:microsoft.com/office/officeart/2005/8/layout/orgChart1"/>
    <dgm:cxn modelId="{C6F65FDB-61AC-4746-8368-D36A78E4E7B4}" type="presParOf" srcId="{56EB97CA-8709-448F-87F6-3BD3BC1855C1}" destId="{0CE77F44-41E3-4743-9CC1-2F49FA03FDE6}" srcOrd="1" destOrd="0" presId="urn:microsoft.com/office/officeart/2005/8/layout/orgChart1"/>
    <dgm:cxn modelId="{2F8222AE-F95A-42B8-B30D-AAB3CAFB47FA}" type="presParOf" srcId="{CA24D455-2184-454C-B5DF-CBC7920B7D6A}" destId="{7142652F-38A4-4D4F-81AE-47A24D43979A}" srcOrd="1" destOrd="0" presId="urn:microsoft.com/office/officeart/2005/8/layout/orgChart1"/>
    <dgm:cxn modelId="{770099AD-7F91-4E96-BD58-95E900AC6009}" type="presParOf" srcId="{CA24D455-2184-454C-B5DF-CBC7920B7D6A}" destId="{C73CD183-5335-4A21-B79E-72A221EC1BE8}" srcOrd="2" destOrd="0" presId="urn:microsoft.com/office/officeart/2005/8/layout/orgChart1"/>
    <dgm:cxn modelId="{8ECF9C46-FD2B-461F-8AD9-C7D4321E91CF}" type="presParOf" srcId="{F1BDE375-25B1-4552-BCD8-067898D36158}" destId="{ABA4F341-9F8F-4163-AB4D-F2F44E87D286}" srcOrd="2" destOrd="0" presId="urn:microsoft.com/office/officeart/2005/8/layout/orgChart1"/>
    <dgm:cxn modelId="{CF858BA8-AEEA-433D-9F03-E1CE314447FD}" type="presParOf" srcId="{F1BDE375-25B1-4552-BCD8-067898D36158}" destId="{CFD44D1A-E170-4E6A-9D55-5B2968DC32E8}" srcOrd="3" destOrd="0" presId="urn:microsoft.com/office/officeart/2005/8/layout/orgChart1"/>
    <dgm:cxn modelId="{1A5E3B54-E770-47FB-9C3A-0A7B3730E003}" type="presParOf" srcId="{CFD44D1A-E170-4E6A-9D55-5B2968DC32E8}" destId="{A701DCDB-AFB1-45EB-97C1-5ED943641536}" srcOrd="0" destOrd="0" presId="urn:microsoft.com/office/officeart/2005/8/layout/orgChart1"/>
    <dgm:cxn modelId="{7414F69F-D923-4497-BF42-555AFD18BEA7}" type="presParOf" srcId="{A701DCDB-AFB1-45EB-97C1-5ED943641536}" destId="{91456A30-CF7D-4EFE-A6C9-3E217B05ECD2}" srcOrd="0" destOrd="0" presId="urn:microsoft.com/office/officeart/2005/8/layout/orgChart1"/>
    <dgm:cxn modelId="{7DBB8214-0249-4ADC-8D41-385B5C32C983}" type="presParOf" srcId="{A701DCDB-AFB1-45EB-97C1-5ED943641536}" destId="{28D53545-A11D-49D0-BB4A-9C8842722C31}" srcOrd="1" destOrd="0" presId="urn:microsoft.com/office/officeart/2005/8/layout/orgChart1"/>
    <dgm:cxn modelId="{8880F88E-DFD3-4D1B-8713-4546D3B5845B}" type="presParOf" srcId="{CFD44D1A-E170-4E6A-9D55-5B2968DC32E8}" destId="{809FB2CD-79AE-45A9-A7A1-C8743824CF8F}" srcOrd="1" destOrd="0" presId="urn:microsoft.com/office/officeart/2005/8/layout/orgChart1"/>
    <dgm:cxn modelId="{05B98D4F-762A-4D15-9859-BD1DAFDA0703}" type="presParOf" srcId="{CFD44D1A-E170-4E6A-9D55-5B2968DC32E8}" destId="{D79FE546-AF91-4575-8B26-B86CAADEA5F1}" srcOrd="2" destOrd="0" presId="urn:microsoft.com/office/officeart/2005/8/layout/orgChart1"/>
    <dgm:cxn modelId="{54FA87D2-42F0-48D1-8CD6-85782C457E83}" type="presParOf" srcId="{F1BDE375-25B1-4552-BCD8-067898D36158}" destId="{F3AC3112-ACDB-4A65-AE83-12D3CBAE878E}" srcOrd="4" destOrd="0" presId="urn:microsoft.com/office/officeart/2005/8/layout/orgChart1"/>
    <dgm:cxn modelId="{ED67A74D-2665-4BA5-BFBF-A7833FD4CA0C}" type="presParOf" srcId="{F1BDE375-25B1-4552-BCD8-067898D36158}" destId="{9FD71C18-7BCE-48DE-BE43-38E4F52B9978}" srcOrd="5" destOrd="0" presId="urn:microsoft.com/office/officeart/2005/8/layout/orgChart1"/>
    <dgm:cxn modelId="{71F5D25C-B726-4230-ACE6-C590EBE757A8}" type="presParOf" srcId="{9FD71C18-7BCE-48DE-BE43-38E4F52B9978}" destId="{33B93B45-4D07-4EE6-8223-A086D55AA957}" srcOrd="0" destOrd="0" presId="urn:microsoft.com/office/officeart/2005/8/layout/orgChart1"/>
    <dgm:cxn modelId="{9DE7D2A2-E306-4BD9-A309-B2753D53FCDE}" type="presParOf" srcId="{33B93B45-4D07-4EE6-8223-A086D55AA957}" destId="{41DC0094-6BE6-4587-A952-A53D0D6BB4C3}" srcOrd="0" destOrd="0" presId="urn:microsoft.com/office/officeart/2005/8/layout/orgChart1"/>
    <dgm:cxn modelId="{E584E842-060C-4850-B049-DE203C984FE6}" type="presParOf" srcId="{33B93B45-4D07-4EE6-8223-A086D55AA957}" destId="{4543762B-2581-46C1-B005-0DD357EABCF5}" srcOrd="1" destOrd="0" presId="urn:microsoft.com/office/officeart/2005/8/layout/orgChart1"/>
    <dgm:cxn modelId="{25821C94-4B7E-4DD3-9582-4DAE77A13623}" type="presParOf" srcId="{9FD71C18-7BCE-48DE-BE43-38E4F52B9978}" destId="{38ACE249-5CAB-4C36-BFBF-FC972F4865F9}" srcOrd="1" destOrd="0" presId="urn:microsoft.com/office/officeart/2005/8/layout/orgChart1"/>
    <dgm:cxn modelId="{BBFA9D4A-76FF-450F-AFBD-ECFEF1D5EDC4}" type="presParOf" srcId="{9FD71C18-7BCE-48DE-BE43-38E4F52B9978}" destId="{E0B721B9-0829-4FBC-BE98-D0F263D60461}" srcOrd="2" destOrd="0" presId="urn:microsoft.com/office/officeart/2005/8/layout/orgChart1"/>
    <dgm:cxn modelId="{4A2DA41C-D820-4C51-BA60-5A0DB419AEAE}" type="presParOf" srcId="{09E9245D-87B2-4ED3-9058-CDDB20DBD7CF}" destId="{CDE07631-DD4B-41E4-B9D4-441915AC8ED4}" srcOrd="2" destOrd="0" presId="urn:microsoft.com/office/officeart/2005/8/layout/orgChart1"/>
    <dgm:cxn modelId="{E7F1027D-8274-4456-8F0B-5616028E8839}" type="presParOf" srcId="{E4C31C4D-98B2-4999-9596-E9FDDE38B1F9}" destId="{E7CA7B2F-1417-4BD6-A1D1-EE4745A7E7C3}" srcOrd="8" destOrd="0" presId="urn:microsoft.com/office/officeart/2005/8/layout/orgChart1"/>
    <dgm:cxn modelId="{460A974B-7FED-4603-B6B2-003F07954DBE}" type="presParOf" srcId="{E4C31C4D-98B2-4999-9596-E9FDDE38B1F9}" destId="{BFD3516D-6AB9-46E2-9233-816F7917459B}" srcOrd="9" destOrd="0" presId="urn:microsoft.com/office/officeart/2005/8/layout/orgChart1"/>
    <dgm:cxn modelId="{64F70A63-65C2-478C-99F0-50B85B9148F1}" type="presParOf" srcId="{BFD3516D-6AB9-46E2-9233-816F7917459B}" destId="{DC932C44-ADA0-4B30-AC94-B649838878EA}" srcOrd="0" destOrd="0" presId="urn:microsoft.com/office/officeart/2005/8/layout/orgChart1"/>
    <dgm:cxn modelId="{AC764A13-553F-42DE-A338-4A4E6DE2432B}" type="presParOf" srcId="{DC932C44-ADA0-4B30-AC94-B649838878EA}" destId="{710D8646-B1E2-4B8C-B6E9-29B54620D715}" srcOrd="0" destOrd="0" presId="urn:microsoft.com/office/officeart/2005/8/layout/orgChart1"/>
    <dgm:cxn modelId="{19D3CD35-ADB9-4F0E-A456-613F0BBA0748}" type="presParOf" srcId="{DC932C44-ADA0-4B30-AC94-B649838878EA}" destId="{D6BEA206-D5F2-4A4C-AC34-C673756FD46E}" srcOrd="1" destOrd="0" presId="urn:microsoft.com/office/officeart/2005/8/layout/orgChart1"/>
    <dgm:cxn modelId="{98D812CC-6D86-41F9-A6F8-8129995EC21A}" type="presParOf" srcId="{BFD3516D-6AB9-46E2-9233-816F7917459B}" destId="{C41A9EA3-96E2-4AC8-A9F8-DC977D96EA2E}" srcOrd="1" destOrd="0" presId="urn:microsoft.com/office/officeart/2005/8/layout/orgChart1"/>
    <dgm:cxn modelId="{255DC216-502D-45A9-8FBC-64DB453B0421}" type="presParOf" srcId="{C41A9EA3-96E2-4AC8-A9F8-DC977D96EA2E}" destId="{EF3DA292-950E-4A86-B4D3-56364BBF1457}" srcOrd="0" destOrd="0" presId="urn:microsoft.com/office/officeart/2005/8/layout/orgChart1"/>
    <dgm:cxn modelId="{C926653D-3BCD-4EB9-83FF-1EF46E8DC9F7}" type="presParOf" srcId="{C41A9EA3-96E2-4AC8-A9F8-DC977D96EA2E}" destId="{113EC3C7-08E0-47C2-AFBB-3D4B41CFDDBA}" srcOrd="1" destOrd="0" presId="urn:microsoft.com/office/officeart/2005/8/layout/orgChart1"/>
    <dgm:cxn modelId="{D8F05DD3-D6AE-4FA4-A9AE-88EF81F666D1}" type="presParOf" srcId="{113EC3C7-08E0-47C2-AFBB-3D4B41CFDDBA}" destId="{ADE87069-D083-46EA-AC9F-F3FFDFF68BBC}" srcOrd="0" destOrd="0" presId="urn:microsoft.com/office/officeart/2005/8/layout/orgChart1"/>
    <dgm:cxn modelId="{D794487F-595D-4AB8-8C01-6BAF2D67F0D9}" type="presParOf" srcId="{ADE87069-D083-46EA-AC9F-F3FFDFF68BBC}" destId="{16F896EE-CA31-4A38-B16F-73F4E01B0126}" srcOrd="0" destOrd="0" presId="urn:microsoft.com/office/officeart/2005/8/layout/orgChart1"/>
    <dgm:cxn modelId="{8CE3364A-F895-43D1-967F-EFBE40323C8F}" type="presParOf" srcId="{ADE87069-D083-46EA-AC9F-F3FFDFF68BBC}" destId="{52492865-6A48-498C-909D-BA93B66666B3}" srcOrd="1" destOrd="0" presId="urn:microsoft.com/office/officeart/2005/8/layout/orgChart1"/>
    <dgm:cxn modelId="{ACC9E521-6297-4173-8835-2B2548289288}" type="presParOf" srcId="{113EC3C7-08E0-47C2-AFBB-3D4B41CFDDBA}" destId="{1CF3374F-CCB2-4606-9ACC-46198AAE8142}" srcOrd="1" destOrd="0" presId="urn:microsoft.com/office/officeart/2005/8/layout/orgChart1"/>
    <dgm:cxn modelId="{5E31CAB8-4C92-4624-8BD3-ABE452AA0744}" type="presParOf" srcId="{113EC3C7-08E0-47C2-AFBB-3D4B41CFDDBA}" destId="{3A332338-348D-45D2-BF23-C88CD247651C}" srcOrd="2" destOrd="0" presId="urn:microsoft.com/office/officeart/2005/8/layout/orgChart1"/>
    <dgm:cxn modelId="{06800AE1-519C-4863-9385-6A81C7936BAC}" type="presParOf" srcId="{BFD3516D-6AB9-46E2-9233-816F7917459B}" destId="{A5608B49-18F4-4645-B054-E1F527D51434}" srcOrd="2" destOrd="0" presId="urn:microsoft.com/office/officeart/2005/8/layout/orgChart1"/>
    <dgm:cxn modelId="{54267289-FE52-46BD-A26D-AE47404DE944}" type="presParOf" srcId="{E4C31C4D-98B2-4999-9596-E9FDDE38B1F9}" destId="{D5571254-7D33-4746-AD58-90AE5DC1C592}" srcOrd="10" destOrd="0" presId="urn:microsoft.com/office/officeart/2005/8/layout/orgChart1"/>
    <dgm:cxn modelId="{A35A9783-A228-4016-BCB3-0447E693FC30}" type="presParOf" srcId="{E4C31C4D-98B2-4999-9596-E9FDDE38B1F9}" destId="{4D43B01A-48FE-4C70-A570-D4D3E5F0AE63}" srcOrd="11" destOrd="0" presId="urn:microsoft.com/office/officeart/2005/8/layout/orgChart1"/>
    <dgm:cxn modelId="{6D355994-92B5-4889-A00E-C647D1648C50}" type="presParOf" srcId="{4D43B01A-48FE-4C70-A570-D4D3E5F0AE63}" destId="{16AF3B90-C57F-4568-B87C-9A7F01CCA26C}" srcOrd="0" destOrd="0" presId="urn:microsoft.com/office/officeart/2005/8/layout/orgChart1"/>
    <dgm:cxn modelId="{9C77E1CF-140D-4D24-A95E-6194CCA23498}" type="presParOf" srcId="{16AF3B90-C57F-4568-B87C-9A7F01CCA26C}" destId="{82BFC9A7-FA59-49F4-8C36-A93D6AF5F6C1}" srcOrd="0" destOrd="0" presId="urn:microsoft.com/office/officeart/2005/8/layout/orgChart1"/>
    <dgm:cxn modelId="{E10C42B9-D14A-4449-AF60-D03E4D4B6D3D}" type="presParOf" srcId="{16AF3B90-C57F-4568-B87C-9A7F01CCA26C}" destId="{C60CA7FF-5B83-4B21-A825-2544EB01F088}" srcOrd="1" destOrd="0" presId="urn:microsoft.com/office/officeart/2005/8/layout/orgChart1"/>
    <dgm:cxn modelId="{3F2342EC-B052-47C2-9E82-9F9F9F7514C0}" type="presParOf" srcId="{4D43B01A-48FE-4C70-A570-D4D3E5F0AE63}" destId="{F98442EF-12D5-45D7-8266-89003FEF5500}" srcOrd="1" destOrd="0" presId="urn:microsoft.com/office/officeart/2005/8/layout/orgChart1"/>
    <dgm:cxn modelId="{88725AF9-0962-480B-8915-185F9EFFDD7D}" type="presParOf" srcId="{F98442EF-12D5-45D7-8266-89003FEF5500}" destId="{8054D607-DBB3-45FD-B571-8507D94556DF}" srcOrd="0" destOrd="0" presId="urn:microsoft.com/office/officeart/2005/8/layout/orgChart1"/>
    <dgm:cxn modelId="{7EE69DD5-A29F-4992-9747-97EC729E5D51}" type="presParOf" srcId="{F98442EF-12D5-45D7-8266-89003FEF5500}" destId="{0FCED394-D9FF-42F7-829C-9700B7CDFF96}" srcOrd="1" destOrd="0" presId="urn:microsoft.com/office/officeart/2005/8/layout/orgChart1"/>
    <dgm:cxn modelId="{0F694189-ADCC-4617-832B-B651CE3A376F}" type="presParOf" srcId="{0FCED394-D9FF-42F7-829C-9700B7CDFF96}" destId="{003A9E66-2E97-43DA-AB28-92ACB803FC2E}" srcOrd="0" destOrd="0" presId="urn:microsoft.com/office/officeart/2005/8/layout/orgChart1"/>
    <dgm:cxn modelId="{BCD5EC32-1CF5-4BAD-B9C2-5D7C849F18E2}" type="presParOf" srcId="{003A9E66-2E97-43DA-AB28-92ACB803FC2E}" destId="{257DB32D-C1DA-441F-BDB0-BDFE0F3BDD5F}" srcOrd="0" destOrd="0" presId="urn:microsoft.com/office/officeart/2005/8/layout/orgChart1"/>
    <dgm:cxn modelId="{73C17E50-3ECE-45BA-84D7-09F51329EC54}" type="presParOf" srcId="{003A9E66-2E97-43DA-AB28-92ACB803FC2E}" destId="{032AC936-3A53-43E5-A824-0AF8A14B89B0}" srcOrd="1" destOrd="0" presId="urn:microsoft.com/office/officeart/2005/8/layout/orgChart1"/>
    <dgm:cxn modelId="{AD532C0D-58DF-4A96-A7F4-39595B031E81}" type="presParOf" srcId="{0FCED394-D9FF-42F7-829C-9700B7CDFF96}" destId="{C299F8EA-83A3-4093-970B-0853B3AA4656}" srcOrd="1" destOrd="0" presId="urn:microsoft.com/office/officeart/2005/8/layout/orgChart1"/>
    <dgm:cxn modelId="{6D64D7FB-BE9A-4691-B1F9-E754C8661D46}" type="presParOf" srcId="{0FCED394-D9FF-42F7-829C-9700B7CDFF96}" destId="{92F146EF-547A-4ED9-BA4D-2BEE3F20D1E1}" srcOrd="2" destOrd="0" presId="urn:microsoft.com/office/officeart/2005/8/layout/orgChart1"/>
    <dgm:cxn modelId="{A8428A06-1618-4279-A069-5654BB2F784E}" type="presParOf" srcId="{4D43B01A-48FE-4C70-A570-D4D3E5F0AE63}" destId="{A2844FCC-D83D-4D0A-8DEA-B5184ADE2FB0}" srcOrd="2" destOrd="0" presId="urn:microsoft.com/office/officeart/2005/8/layout/orgChart1"/>
    <dgm:cxn modelId="{5D3FA22A-E069-4A00-8F8C-85E78CB1A99C}" type="presParOf" srcId="{E4C31C4D-98B2-4999-9596-E9FDDE38B1F9}" destId="{2FCA36CB-D120-423E-9A73-1266B641BED1}" srcOrd="12" destOrd="0" presId="urn:microsoft.com/office/officeart/2005/8/layout/orgChart1"/>
    <dgm:cxn modelId="{C6F081BC-352F-48E5-82BF-226BC7DCD08B}" type="presParOf" srcId="{E4C31C4D-98B2-4999-9596-E9FDDE38B1F9}" destId="{7776BEA0-B5AE-461D-ADBF-40464D1E3C58}" srcOrd="13" destOrd="0" presId="urn:microsoft.com/office/officeart/2005/8/layout/orgChart1"/>
    <dgm:cxn modelId="{5DC1CACC-42FE-4348-AE84-79BFAA5ADD46}" type="presParOf" srcId="{7776BEA0-B5AE-461D-ADBF-40464D1E3C58}" destId="{6E2A5A1B-2A3A-4037-A6CA-9480803B9DED}" srcOrd="0" destOrd="0" presId="urn:microsoft.com/office/officeart/2005/8/layout/orgChart1"/>
    <dgm:cxn modelId="{C3F16574-AC8B-42ED-977B-9316105FCE05}" type="presParOf" srcId="{6E2A5A1B-2A3A-4037-A6CA-9480803B9DED}" destId="{9EDA8691-188F-4E92-897A-54233975E732}" srcOrd="0" destOrd="0" presId="urn:microsoft.com/office/officeart/2005/8/layout/orgChart1"/>
    <dgm:cxn modelId="{839E3D66-0BCA-4A54-9C8C-F6675F6D3E75}" type="presParOf" srcId="{6E2A5A1B-2A3A-4037-A6CA-9480803B9DED}" destId="{7686F064-B16E-47E3-9899-2D36F97A0EC8}" srcOrd="1" destOrd="0" presId="urn:microsoft.com/office/officeart/2005/8/layout/orgChart1"/>
    <dgm:cxn modelId="{9C5E3ABF-5491-45E4-BD66-A25D24C3DB3C}" type="presParOf" srcId="{7776BEA0-B5AE-461D-ADBF-40464D1E3C58}" destId="{6748FBD4-2C1A-4221-9634-2E1C9C14A640}" srcOrd="1" destOrd="0" presId="urn:microsoft.com/office/officeart/2005/8/layout/orgChart1"/>
    <dgm:cxn modelId="{6B181F14-7426-4D26-8339-379935C01E1D}" type="presParOf" srcId="{6748FBD4-2C1A-4221-9634-2E1C9C14A640}" destId="{C72DADE6-347A-4050-AA3B-B1D9FFF1AE3C}" srcOrd="0" destOrd="0" presId="urn:microsoft.com/office/officeart/2005/8/layout/orgChart1"/>
    <dgm:cxn modelId="{272D9D80-AC64-43C1-A449-1EC32500FD4A}" type="presParOf" srcId="{6748FBD4-2C1A-4221-9634-2E1C9C14A640}" destId="{659C7ABA-B809-4120-B6BD-D3F601B86299}" srcOrd="1" destOrd="0" presId="urn:microsoft.com/office/officeart/2005/8/layout/orgChart1"/>
    <dgm:cxn modelId="{5A5FDD98-9647-4C7B-B208-411CB9C7CEA3}" type="presParOf" srcId="{659C7ABA-B809-4120-B6BD-D3F601B86299}" destId="{B04866B8-E0EC-45FB-8876-A2780273306A}" srcOrd="0" destOrd="0" presId="urn:microsoft.com/office/officeart/2005/8/layout/orgChart1"/>
    <dgm:cxn modelId="{B738C074-F424-4BDC-BD74-9533DA1753F4}" type="presParOf" srcId="{B04866B8-E0EC-45FB-8876-A2780273306A}" destId="{D8031427-F54A-4D4D-A80D-9F538EBE9657}" srcOrd="0" destOrd="0" presId="urn:microsoft.com/office/officeart/2005/8/layout/orgChart1"/>
    <dgm:cxn modelId="{C3897D84-7041-4202-A7A0-FF1DC8858A8C}" type="presParOf" srcId="{B04866B8-E0EC-45FB-8876-A2780273306A}" destId="{5B8584F2-7FE8-4418-8A99-592302A985F1}" srcOrd="1" destOrd="0" presId="urn:microsoft.com/office/officeart/2005/8/layout/orgChart1"/>
    <dgm:cxn modelId="{3DE02D9B-DD3B-4578-80C0-36E6651DA9CE}" type="presParOf" srcId="{659C7ABA-B809-4120-B6BD-D3F601B86299}" destId="{260B95C3-C8CA-4566-B247-ABC844AFF41F}" srcOrd="1" destOrd="0" presId="urn:microsoft.com/office/officeart/2005/8/layout/orgChart1"/>
    <dgm:cxn modelId="{88378107-DA09-4337-9183-EB66E3ECF42F}" type="presParOf" srcId="{659C7ABA-B809-4120-B6BD-D3F601B86299}" destId="{ED03D53A-FDE1-420B-9B06-8D893FC89E7A}" srcOrd="2" destOrd="0" presId="urn:microsoft.com/office/officeart/2005/8/layout/orgChart1"/>
    <dgm:cxn modelId="{0264DBB2-59F3-474D-9461-78FCA74BEE1E}" type="presParOf" srcId="{7776BEA0-B5AE-461D-ADBF-40464D1E3C58}" destId="{8C65CAAF-AB47-4947-A26F-0434DEDBD444}" srcOrd="2" destOrd="0" presId="urn:microsoft.com/office/officeart/2005/8/layout/orgChart1"/>
    <dgm:cxn modelId="{F471CB69-3C76-4403-B2DC-3F14BB86322E}" type="presParOf" srcId="{F738B185-2000-4D25-A760-994532A8C2A2}" destId="{E83FEEC7-894C-4031-9569-8CA6F1CF240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2DADE6-347A-4050-AA3B-B1D9FFF1AE3C}">
      <dsp:nvSpPr>
        <dsp:cNvPr id="0" name=""/>
        <dsp:cNvSpPr/>
      </dsp:nvSpPr>
      <dsp:spPr>
        <a:xfrm>
          <a:off x="3554909" y="1805368"/>
          <a:ext cx="91440" cy="4335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3584"/>
              </a:lnTo>
              <a:lnTo>
                <a:pt x="81230" y="43358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CA36CB-D120-423E-9A73-1266B641BED1}">
      <dsp:nvSpPr>
        <dsp:cNvPr id="0" name=""/>
        <dsp:cNvSpPr/>
      </dsp:nvSpPr>
      <dsp:spPr>
        <a:xfrm>
          <a:off x="4160951" y="975397"/>
          <a:ext cx="1586370" cy="455906"/>
        </a:xfrm>
        <a:custGeom>
          <a:avLst/>
          <a:gdLst/>
          <a:ahLst/>
          <a:cxnLst/>
          <a:rect l="0" t="0" r="0" b="0"/>
          <a:pathLst>
            <a:path>
              <a:moveTo>
                <a:pt x="1586370" y="0"/>
              </a:moveTo>
              <a:lnTo>
                <a:pt x="1586370" y="308821"/>
              </a:lnTo>
              <a:lnTo>
                <a:pt x="0" y="308821"/>
              </a:lnTo>
              <a:lnTo>
                <a:pt x="0" y="4559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54D607-DBB3-45FD-B571-8507D94556DF}">
      <dsp:nvSpPr>
        <dsp:cNvPr id="0" name=""/>
        <dsp:cNvSpPr/>
      </dsp:nvSpPr>
      <dsp:spPr>
        <a:xfrm>
          <a:off x="9884423" y="1807567"/>
          <a:ext cx="91440" cy="4371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7146"/>
              </a:lnTo>
              <a:lnTo>
                <a:pt x="76047" y="4371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571254-7D33-4746-AD58-90AE5DC1C592}">
      <dsp:nvSpPr>
        <dsp:cNvPr id="0" name=""/>
        <dsp:cNvSpPr/>
      </dsp:nvSpPr>
      <dsp:spPr>
        <a:xfrm>
          <a:off x="5747322" y="975397"/>
          <a:ext cx="4743143" cy="4580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929"/>
              </a:lnTo>
              <a:lnTo>
                <a:pt x="4743143" y="310929"/>
              </a:lnTo>
              <a:lnTo>
                <a:pt x="4743143" y="4580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3DA292-950E-4A86-B4D3-56364BBF1457}">
      <dsp:nvSpPr>
        <dsp:cNvPr id="0" name=""/>
        <dsp:cNvSpPr/>
      </dsp:nvSpPr>
      <dsp:spPr>
        <a:xfrm>
          <a:off x="8271745" y="1811405"/>
          <a:ext cx="91440" cy="4333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3374"/>
              </a:lnTo>
              <a:lnTo>
                <a:pt x="77714" y="4333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CA7B2F-1417-4BD6-A1D1-EE4745A7E7C3}">
      <dsp:nvSpPr>
        <dsp:cNvPr id="0" name=""/>
        <dsp:cNvSpPr/>
      </dsp:nvSpPr>
      <dsp:spPr>
        <a:xfrm>
          <a:off x="5747322" y="975397"/>
          <a:ext cx="3130465" cy="4571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068"/>
              </a:lnTo>
              <a:lnTo>
                <a:pt x="3130465" y="310068"/>
              </a:lnTo>
              <a:lnTo>
                <a:pt x="3130465" y="45715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AC3112-ACDB-4A65-AE83-12D3CBAE878E}">
      <dsp:nvSpPr>
        <dsp:cNvPr id="0" name=""/>
        <dsp:cNvSpPr/>
      </dsp:nvSpPr>
      <dsp:spPr>
        <a:xfrm>
          <a:off x="6695073" y="1818010"/>
          <a:ext cx="91440" cy="14734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73479"/>
              </a:lnTo>
              <a:lnTo>
                <a:pt x="85014" y="14734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4F341-9F8F-4163-AB4D-F2F44E87D286}">
      <dsp:nvSpPr>
        <dsp:cNvPr id="0" name=""/>
        <dsp:cNvSpPr/>
      </dsp:nvSpPr>
      <dsp:spPr>
        <a:xfrm>
          <a:off x="6695073" y="1818010"/>
          <a:ext cx="91440" cy="9695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69515"/>
              </a:lnTo>
              <a:lnTo>
                <a:pt x="82380" y="9695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33EAAC-4C94-4328-995A-3AD0F252F28F}">
      <dsp:nvSpPr>
        <dsp:cNvPr id="0" name=""/>
        <dsp:cNvSpPr/>
      </dsp:nvSpPr>
      <dsp:spPr>
        <a:xfrm>
          <a:off x="6695073" y="1818010"/>
          <a:ext cx="91440" cy="4292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9241"/>
              </a:lnTo>
              <a:lnTo>
                <a:pt x="82380" y="42924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CA816-99FF-40C1-B94F-36DE2F808104}">
      <dsp:nvSpPr>
        <dsp:cNvPr id="0" name=""/>
        <dsp:cNvSpPr/>
      </dsp:nvSpPr>
      <dsp:spPr>
        <a:xfrm>
          <a:off x="5747322" y="975397"/>
          <a:ext cx="1555328" cy="4596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2596"/>
              </a:lnTo>
              <a:lnTo>
                <a:pt x="1555328" y="312596"/>
              </a:lnTo>
              <a:lnTo>
                <a:pt x="1555328" y="4596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E90D4B-6BA7-47A9-8C53-31EC1F3968D4}">
      <dsp:nvSpPr>
        <dsp:cNvPr id="0" name=""/>
        <dsp:cNvSpPr/>
      </dsp:nvSpPr>
      <dsp:spPr>
        <a:xfrm>
          <a:off x="2560516" y="975397"/>
          <a:ext cx="3186805" cy="455268"/>
        </a:xfrm>
        <a:custGeom>
          <a:avLst/>
          <a:gdLst/>
          <a:ahLst/>
          <a:cxnLst/>
          <a:rect l="0" t="0" r="0" b="0"/>
          <a:pathLst>
            <a:path>
              <a:moveTo>
                <a:pt x="3186805" y="0"/>
              </a:moveTo>
              <a:lnTo>
                <a:pt x="3186805" y="308184"/>
              </a:lnTo>
              <a:lnTo>
                <a:pt x="0" y="308184"/>
              </a:lnTo>
              <a:lnTo>
                <a:pt x="0" y="4552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9A441F-F9CA-41DF-BAB6-B53584188FB0}">
      <dsp:nvSpPr>
        <dsp:cNvPr id="0" name=""/>
        <dsp:cNvSpPr/>
      </dsp:nvSpPr>
      <dsp:spPr>
        <a:xfrm>
          <a:off x="5138296" y="1820804"/>
          <a:ext cx="91440" cy="417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7678"/>
              </a:lnTo>
              <a:lnTo>
                <a:pt x="82435" y="41767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143FA-3935-43D3-8C51-33AAE9E175A9}">
      <dsp:nvSpPr>
        <dsp:cNvPr id="0" name=""/>
        <dsp:cNvSpPr/>
      </dsp:nvSpPr>
      <dsp:spPr>
        <a:xfrm>
          <a:off x="5698618" y="975397"/>
          <a:ext cx="91440" cy="457082"/>
        </a:xfrm>
        <a:custGeom>
          <a:avLst/>
          <a:gdLst/>
          <a:ahLst/>
          <a:cxnLst/>
          <a:rect l="0" t="0" r="0" b="0"/>
          <a:pathLst>
            <a:path>
              <a:moveTo>
                <a:pt x="48703" y="0"/>
              </a:moveTo>
              <a:lnTo>
                <a:pt x="48703" y="309998"/>
              </a:lnTo>
              <a:lnTo>
                <a:pt x="45720" y="309998"/>
              </a:lnTo>
              <a:lnTo>
                <a:pt x="45720" y="45708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04395-84CD-4A96-B1FE-CF2DAB746D20}">
      <dsp:nvSpPr>
        <dsp:cNvPr id="0" name=""/>
        <dsp:cNvSpPr/>
      </dsp:nvSpPr>
      <dsp:spPr>
        <a:xfrm>
          <a:off x="944294" y="975397"/>
          <a:ext cx="4803027" cy="456865"/>
        </a:xfrm>
        <a:custGeom>
          <a:avLst/>
          <a:gdLst/>
          <a:ahLst/>
          <a:cxnLst/>
          <a:rect l="0" t="0" r="0" b="0"/>
          <a:pathLst>
            <a:path>
              <a:moveTo>
                <a:pt x="4803027" y="0"/>
              </a:moveTo>
              <a:lnTo>
                <a:pt x="4803027" y="309781"/>
              </a:lnTo>
              <a:lnTo>
                <a:pt x="0" y="309781"/>
              </a:lnTo>
              <a:lnTo>
                <a:pt x="0" y="4568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938158-6054-4F3A-A1E2-3F9B41D8087B}">
      <dsp:nvSpPr>
        <dsp:cNvPr id="0" name=""/>
        <dsp:cNvSpPr/>
      </dsp:nvSpPr>
      <dsp:spPr>
        <a:xfrm>
          <a:off x="5046919" y="622177"/>
          <a:ext cx="1400805" cy="353220"/>
        </a:xfrm>
        <a:prstGeom prst="rect">
          <a:avLst/>
        </a:prstGeom>
        <a:solidFill>
          <a:srgbClr val="66FF33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b="1" kern="1200" dirty="0"/>
            <a:t>NADLEŚNICZY</a:t>
          </a:r>
        </a:p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b="1" kern="1200" dirty="0"/>
            <a:t>N</a:t>
          </a:r>
        </a:p>
      </dsp:txBody>
      <dsp:txXfrm>
        <a:off x="5046919" y="622177"/>
        <a:ext cx="1400805" cy="353220"/>
      </dsp:txXfrm>
    </dsp:sp>
    <dsp:sp modelId="{2C4170CA-73C5-48CE-B78F-81438512A111}">
      <dsp:nvSpPr>
        <dsp:cNvPr id="0" name=""/>
        <dsp:cNvSpPr/>
      </dsp:nvSpPr>
      <dsp:spPr>
        <a:xfrm>
          <a:off x="243891" y="1432263"/>
          <a:ext cx="1400805" cy="372411"/>
        </a:xfrm>
        <a:prstGeom prst="rect">
          <a:avLst/>
        </a:prstGeom>
        <a:solidFill>
          <a:srgbClr val="CCFFC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Specjalista ds. pracowniczych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b="1" kern="1200" dirty="0"/>
            <a:t>NK</a:t>
          </a:r>
        </a:p>
      </dsp:txBody>
      <dsp:txXfrm>
        <a:off x="243891" y="1432263"/>
        <a:ext cx="1400805" cy="372411"/>
      </dsp:txXfrm>
    </dsp:sp>
    <dsp:sp modelId="{06DDE9E9-07F9-40B2-9560-7B515E0BEBC8}">
      <dsp:nvSpPr>
        <dsp:cNvPr id="0" name=""/>
        <dsp:cNvSpPr/>
      </dsp:nvSpPr>
      <dsp:spPr>
        <a:xfrm>
          <a:off x="5043935" y="1432480"/>
          <a:ext cx="1400805" cy="388324"/>
        </a:xfrm>
        <a:prstGeom prst="rect">
          <a:avLst/>
        </a:prstGeom>
        <a:solidFill>
          <a:srgbClr val="CCFFC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St. Strażnik leśny </a:t>
          </a:r>
          <a:br>
            <a:rPr lang="pl-PL" sz="800" kern="1200" dirty="0"/>
          </a:br>
          <a:r>
            <a:rPr lang="pl-PL" sz="800" kern="1200" dirty="0"/>
            <a:t>Komendant PSL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b="1" kern="1200" dirty="0"/>
            <a:t>NS</a:t>
          </a:r>
          <a:r>
            <a:rPr lang="pl-PL" sz="800" kern="1200" dirty="0"/>
            <a:t> </a:t>
          </a:r>
        </a:p>
      </dsp:txBody>
      <dsp:txXfrm>
        <a:off x="5043935" y="1432480"/>
        <a:ext cx="1400805" cy="388324"/>
      </dsp:txXfrm>
    </dsp:sp>
    <dsp:sp modelId="{56D6EABC-38D0-4D68-B4AE-6C563569083E}">
      <dsp:nvSpPr>
        <dsp:cNvPr id="0" name=""/>
        <dsp:cNvSpPr/>
      </dsp:nvSpPr>
      <dsp:spPr>
        <a:xfrm>
          <a:off x="5220731" y="2041487"/>
          <a:ext cx="1400805" cy="393990"/>
        </a:xfrm>
        <a:prstGeom prst="rect">
          <a:avLst/>
        </a:prstGeom>
        <a:solidFill>
          <a:srgbClr val="99CCFF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Strażnik leśny</a:t>
          </a:r>
        </a:p>
      </dsp:txBody>
      <dsp:txXfrm>
        <a:off x="5220731" y="2041487"/>
        <a:ext cx="1400805" cy="393990"/>
      </dsp:txXfrm>
    </dsp:sp>
    <dsp:sp modelId="{0B0F8491-C4DE-49E5-9F86-78C96C7DA922}">
      <dsp:nvSpPr>
        <dsp:cNvPr id="0" name=""/>
        <dsp:cNvSpPr/>
      </dsp:nvSpPr>
      <dsp:spPr>
        <a:xfrm>
          <a:off x="1860113" y="1430666"/>
          <a:ext cx="1400805" cy="376641"/>
        </a:xfrm>
        <a:prstGeom prst="rect">
          <a:avLst/>
        </a:prstGeom>
        <a:solidFill>
          <a:srgbClr val="CCFFC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Inżynierowie Nadzoru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b="1" kern="1200" dirty="0"/>
            <a:t>NN </a:t>
          </a:r>
        </a:p>
      </dsp:txBody>
      <dsp:txXfrm>
        <a:off x="1860113" y="1430666"/>
        <a:ext cx="1400805" cy="376641"/>
      </dsp:txXfrm>
    </dsp:sp>
    <dsp:sp modelId="{0A3BD174-AB1B-4CB7-9B0A-02E7A3E870A4}">
      <dsp:nvSpPr>
        <dsp:cNvPr id="0" name=""/>
        <dsp:cNvSpPr/>
      </dsp:nvSpPr>
      <dsp:spPr>
        <a:xfrm>
          <a:off x="6600329" y="1435079"/>
          <a:ext cx="1404644" cy="382931"/>
        </a:xfrm>
        <a:prstGeom prst="rect">
          <a:avLst/>
        </a:prstGeom>
        <a:solidFill>
          <a:srgbClr val="CCFFC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Zastępca Nadleśniczego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b="1" kern="1200" dirty="0"/>
            <a:t>Z</a:t>
          </a:r>
          <a:endParaRPr lang="pl-PL" sz="800" kern="1200" dirty="0"/>
        </a:p>
      </dsp:txBody>
      <dsp:txXfrm>
        <a:off x="6600329" y="1435079"/>
        <a:ext cx="1404644" cy="382931"/>
      </dsp:txXfrm>
    </dsp:sp>
    <dsp:sp modelId="{F4B07E3F-5219-4FD4-B02A-91FBF6120D8A}">
      <dsp:nvSpPr>
        <dsp:cNvPr id="0" name=""/>
        <dsp:cNvSpPr/>
      </dsp:nvSpPr>
      <dsp:spPr>
        <a:xfrm>
          <a:off x="6777454" y="2042342"/>
          <a:ext cx="1400805" cy="409819"/>
        </a:xfrm>
        <a:prstGeom prst="rect">
          <a:avLst/>
        </a:prstGeom>
        <a:solidFill>
          <a:srgbClr val="99CCFF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Dział Gospodarki Leśnej</a:t>
          </a:r>
          <a:br>
            <a:rPr lang="pl-PL" sz="800" kern="1200" dirty="0"/>
          </a:br>
          <a:r>
            <a:rPr lang="pl-PL" sz="800" b="1" kern="1200" dirty="0"/>
            <a:t>ZG</a:t>
          </a:r>
          <a:endParaRPr lang="pl-PL" sz="800" kern="1200" dirty="0"/>
        </a:p>
      </dsp:txBody>
      <dsp:txXfrm>
        <a:off x="6777454" y="2042342"/>
        <a:ext cx="1400805" cy="409819"/>
      </dsp:txXfrm>
    </dsp:sp>
    <dsp:sp modelId="{91456A30-CF7D-4EFE-A6C9-3E217B05ECD2}">
      <dsp:nvSpPr>
        <dsp:cNvPr id="0" name=""/>
        <dsp:cNvSpPr/>
      </dsp:nvSpPr>
      <dsp:spPr>
        <a:xfrm>
          <a:off x="6777454" y="2588775"/>
          <a:ext cx="1400805" cy="397499"/>
        </a:xfrm>
        <a:prstGeom prst="rect">
          <a:avLst/>
        </a:prstGeom>
        <a:solidFill>
          <a:srgbClr val="99CCFF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Leśnictwa</a:t>
          </a:r>
          <a:br>
            <a:rPr lang="pl-PL" sz="800" kern="1200" dirty="0"/>
          </a:br>
          <a:r>
            <a:rPr lang="pl-PL" sz="800" b="1" kern="1200" dirty="0"/>
            <a:t>ZL</a:t>
          </a:r>
        </a:p>
      </dsp:txBody>
      <dsp:txXfrm>
        <a:off x="6777454" y="2588775"/>
        <a:ext cx="1400805" cy="397499"/>
      </dsp:txXfrm>
    </dsp:sp>
    <dsp:sp modelId="{41DC0094-6BE6-4587-A952-A53D0D6BB4C3}">
      <dsp:nvSpPr>
        <dsp:cNvPr id="0" name=""/>
        <dsp:cNvSpPr/>
      </dsp:nvSpPr>
      <dsp:spPr>
        <a:xfrm>
          <a:off x="6780087" y="3093297"/>
          <a:ext cx="1400805" cy="396386"/>
        </a:xfrm>
        <a:prstGeom prst="rect">
          <a:avLst/>
        </a:prstGeom>
        <a:solidFill>
          <a:srgbClr val="99CCFF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Szkółka leśna</a:t>
          </a:r>
          <a:br>
            <a:rPr lang="pl-PL" sz="800" kern="1200" dirty="0"/>
          </a:br>
          <a:r>
            <a:rPr lang="pl-PL" sz="800" b="1" kern="1200" dirty="0"/>
            <a:t>ZS</a:t>
          </a:r>
          <a:endParaRPr lang="pl-PL" sz="800" kern="1200" dirty="0"/>
        </a:p>
      </dsp:txBody>
      <dsp:txXfrm>
        <a:off x="6780087" y="3093297"/>
        <a:ext cx="1400805" cy="396386"/>
      </dsp:txXfrm>
    </dsp:sp>
    <dsp:sp modelId="{710D8646-B1E2-4B8C-B6E9-29B54620D715}">
      <dsp:nvSpPr>
        <dsp:cNvPr id="0" name=""/>
        <dsp:cNvSpPr/>
      </dsp:nvSpPr>
      <dsp:spPr>
        <a:xfrm>
          <a:off x="8177384" y="1432550"/>
          <a:ext cx="1400805" cy="378854"/>
        </a:xfrm>
        <a:prstGeom prst="rect">
          <a:avLst/>
        </a:prstGeom>
        <a:solidFill>
          <a:srgbClr val="CCFFC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Główny Księgowy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/>
            <a:t>K</a:t>
          </a:r>
          <a:endParaRPr lang="pl-PL" sz="800" kern="1200" dirty="0"/>
        </a:p>
      </dsp:txBody>
      <dsp:txXfrm>
        <a:off x="8177384" y="1432550"/>
        <a:ext cx="1400805" cy="378854"/>
      </dsp:txXfrm>
    </dsp:sp>
    <dsp:sp modelId="{16F896EE-CA31-4A38-B16F-73F4E01B0126}">
      <dsp:nvSpPr>
        <dsp:cNvPr id="0" name=""/>
        <dsp:cNvSpPr/>
      </dsp:nvSpPr>
      <dsp:spPr>
        <a:xfrm>
          <a:off x="8349459" y="2042384"/>
          <a:ext cx="1400805" cy="404790"/>
        </a:xfrm>
        <a:prstGeom prst="rect">
          <a:avLst/>
        </a:prstGeom>
        <a:solidFill>
          <a:srgbClr val="99CCFF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Dział Finansowo-Księgowy</a:t>
          </a:r>
          <a:br>
            <a:rPr lang="pl-PL" sz="800" kern="1200" dirty="0"/>
          </a:br>
          <a:r>
            <a:rPr lang="pl-PL" sz="800" b="1" kern="1200" dirty="0"/>
            <a:t>KF</a:t>
          </a:r>
          <a:endParaRPr lang="pl-PL" sz="800" kern="1200" dirty="0"/>
        </a:p>
      </dsp:txBody>
      <dsp:txXfrm>
        <a:off x="8349459" y="2042384"/>
        <a:ext cx="1400805" cy="404790"/>
      </dsp:txXfrm>
    </dsp:sp>
    <dsp:sp modelId="{82BFC9A7-FA59-49F4-8C36-A93D6AF5F6C1}">
      <dsp:nvSpPr>
        <dsp:cNvPr id="0" name=""/>
        <dsp:cNvSpPr/>
      </dsp:nvSpPr>
      <dsp:spPr>
        <a:xfrm>
          <a:off x="9790062" y="1433412"/>
          <a:ext cx="1400805" cy="374155"/>
        </a:xfrm>
        <a:prstGeom prst="rect">
          <a:avLst/>
        </a:prstGeom>
        <a:solidFill>
          <a:srgbClr val="CCFFC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Sekretarz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b="1" kern="1200" dirty="0"/>
            <a:t>S</a:t>
          </a:r>
          <a:endParaRPr lang="pl-PL" sz="800" kern="1200" dirty="0"/>
        </a:p>
      </dsp:txBody>
      <dsp:txXfrm>
        <a:off x="9790062" y="1433412"/>
        <a:ext cx="1400805" cy="374155"/>
      </dsp:txXfrm>
    </dsp:sp>
    <dsp:sp modelId="{257DB32D-C1DA-441F-BDB0-BDFE0F3BDD5F}">
      <dsp:nvSpPr>
        <dsp:cNvPr id="0" name=""/>
        <dsp:cNvSpPr/>
      </dsp:nvSpPr>
      <dsp:spPr>
        <a:xfrm>
          <a:off x="9960470" y="2046348"/>
          <a:ext cx="1400805" cy="396729"/>
        </a:xfrm>
        <a:prstGeom prst="rect">
          <a:avLst/>
        </a:prstGeom>
        <a:solidFill>
          <a:srgbClr val="99CCFF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/>
            <a:t>Dział </a:t>
          </a:r>
          <a:r>
            <a:rPr lang="pl-PL" sz="800" kern="1200" dirty="0"/>
            <a:t>Administracyjno-Gospodarczy</a:t>
          </a:r>
          <a:br>
            <a:rPr lang="pl-PL" sz="800" kern="1200" dirty="0"/>
          </a:br>
          <a:r>
            <a:rPr lang="pl-PL" sz="800" b="1" kern="1200" dirty="0"/>
            <a:t>SA</a:t>
          </a:r>
          <a:endParaRPr lang="pl-PL" sz="800" kern="1200" dirty="0"/>
        </a:p>
      </dsp:txBody>
      <dsp:txXfrm>
        <a:off x="9960470" y="2046348"/>
        <a:ext cx="1400805" cy="396729"/>
      </dsp:txXfrm>
    </dsp:sp>
    <dsp:sp modelId="{9EDA8691-188F-4E92-897A-54233975E732}">
      <dsp:nvSpPr>
        <dsp:cNvPr id="0" name=""/>
        <dsp:cNvSpPr/>
      </dsp:nvSpPr>
      <dsp:spPr>
        <a:xfrm>
          <a:off x="3460548" y="1431303"/>
          <a:ext cx="1400805" cy="374064"/>
        </a:xfrm>
        <a:prstGeom prst="rect">
          <a:avLst/>
        </a:prstGeom>
        <a:solidFill>
          <a:srgbClr val="CCFFCC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Zastępca Nadleśniczego ds. gospodarki łowieckiej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b="1" kern="1200" dirty="0"/>
            <a:t>ZŁ</a:t>
          </a:r>
        </a:p>
      </dsp:txBody>
      <dsp:txXfrm>
        <a:off x="3460548" y="1431303"/>
        <a:ext cx="1400805" cy="374064"/>
      </dsp:txXfrm>
    </dsp:sp>
    <dsp:sp modelId="{D8031427-F54A-4D4D-A80D-9F538EBE9657}">
      <dsp:nvSpPr>
        <dsp:cNvPr id="0" name=""/>
        <dsp:cNvSpPr/>
      </dsp:nvSpPr>
      <dsp:spPr>
        <a:xfrm>
          <a:off x="3636139" y="2040752"/>
          <a:ext cx="1400805" cy="396400"/>
        </a:xfrm>
        <a:prstGeom prst="rect">
          <a:avLst/>
        </a:prstGeom>
        <a:solidFill>
          <a:srgbClr val="99CCFF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800" kern="1200" dirty="0"/>
            <a:t>Gospodarstwo Łowieckie</a:t>
          </a:r>
          <a:br>
            <a:rPr lang="pl-PL" sz="800" kern="1200"/>
          </a:br>
          <a:r>
            <a:rPr lang="pl-PL" sz="800" b="1" kern="1200"/>
            <a:t>ZŁŁ</a:t>
          </a:r>
          <a:endParaRPr lang="pl-PL" sz="800" b="1" kern="1200" dirty="0"/>
        </a:p>
      </dsp:txBody>
      <dsp:txXfrm>
        <a:off x="3636139" y="2040752"/>
        <a:ext cx="1400805" cy="396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622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395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1883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213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189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7384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2842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5612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964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31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406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1094E-CF78-45F0-8006-EC695C67006A}" type="datetimeFigureOut">
              <a:rPr lang="pl-PL" smtClean="0"/>
              <a:t>19.01.2023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E3AF5-A3C9-41FA-9062-F00981C8B99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40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9066361" y="362309"/>
            <a:ext cx="2587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Załącznik nr 1                                     do Regulaminu Organizacyjnego </a:t>
            </a:r>
          </a:p>
          <a:p>
            <a:r>
              <a:rPr 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Nadleśnictwa Podanin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3049917" y="1384536"/>
            <a:ext cx="6219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SCHEMAT ORGANIZACYJNY NADLEŚNICTWA PODANIN</a:t>
            </a:r>
          </a:p>
        </p:txBody>
      </p:sp>
      <p:graphicFrame>
        <p:nvGraphicFramePr>
          <p:cNvPr id="6" name="Diagra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9559956"/>
              </p:ext>
            </p:extLst>
          </p:nvPr>
        </p:nvGraphicFramePr>
        <p:xfrm>
          <a:off x="123006" y="1753868"/>
          <a:ext cx="11938000" cy="4934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3464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71</Words>
  <Application>Microsoft Office PowerPoint</Application>
  <PresentationFormat>Panoramiczny</PresentationFormat>
  <Paragraphs>26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Katarzyna Piechaczek</dc:creator>
  <cp:lastModifiedBy>N-ctwo Podanin - Magdalena Szrama</cp:lastModifiedBy>
  <cp:revision>24</cp:revision>
  <cp:lastPrinted>2019-03-28T06:03:09Z</cp:lastPrinted>
  <dcterms:created xsi:type="dcterms:W3CDTF">2017-01-30T07:25:30Z</dcterms:created>
  <dcterms:modified xsi:type="dcterms:W3CDTF">2023-01-19T09:34:24Z</dcterms:modified>
</cp:coreProperties>
</file>