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3CC01.739BA49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Tytuł </a:t>
            </a:r>
            <a:r>
              <a:rPr lang="pl-PL" sz="4800" b="1" dirty="0" smtClean="0">
                <a:solidFill>
                  <a:schemeClr val="bg1"/>
                </a:solidFill>
              </a:rPr>
              <a:t>prezentacji</a:t>
            </a:r>
            <a:r>
              <a:rPr lang="pl-PL" sz="4800" b="1" dirty="0">
                <a:solidFill>
                  <a:schemeClr val="bg1"/>
                </a:solidFill>
              </a:rPr>
              <a:t>: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&lt;&lt;tytuł projektu&gt;&gt;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&lt;&lt;Należy wskazać: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Wnioskodawca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Beneficjent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Partnerzy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projektu&gt;&gt;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wskazać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 projektu oraz informację w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realizację jakiego celu strategicznego wpisuje się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ten cel&gt;&gt;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1800" i="1" dirty="0" smtClean="0">
                <a:solidFill>
                  <a:schemeClr val="accent1">
                    <a:lumMod val="75000"/>
                  </a:schemeClr>
                </a:solidFill>
              </a:rPr>
              <a:t>&lt;&lt; Celem diagramu kooperacji aplikacji jest pokazanie wszystkich systemów wykorzystanych w projekcie oraz przepływów pomiędzy nimi (włączając systemy partnerów zewnętrznych). Na modyfikowanych w ramach rozwiązania relacjach można wskazać dane przepływające pomiędzy systemami. Statusy systemów i przepływów należy oznaczyć kolorami. Przykład&gt;&gt;:</a:t>
            </a: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9" name="Obraz 8" descr="cid:image001.png@01D3CC01.739BA49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554" y="3228387"/>
            <a:ext cx="5162550" cy="3452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Panoramiczny</PresentationFormat>
  <Paragraphs>42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5</cp:revision>
  <dcterms:created xsi:type="dcterms:W3CDTF">2017-01-27T12:50:17Z</dcterms:created>
  <dcterms:modified xsi:type="dcterms:W3CDTF">2020-05-20T11:35:52Z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