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</p:sldIdLst>
  <p:sldSz cx="15455900" cy="8802688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BEF6"/>
    <a:srgbClr val="FCD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Prostokąt 4"/>
          <p:cNvSpPr/>
          <p:nvPr/>
        </p:nvSpPr>
        <p:spPr>
          <a:xfrm>
            <a:off x="8410759" y="3561981"/>
            <a:ext cx="5545271" cy="15586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dirty="0" smtClean="0">
                <a:latin typeface="Lato" panose="020F0502020204030203" pitchFamily="34" charset="-18"/>
              </a:rPr>
              <a:t>Telefon</a:t>
            </a:r>
            <a:r>
              <a:rPr lang="pl-PL" sz="2400" b="1" dirty="0" smtClean="0">
                <a:latin typeface="Lato" panose="020F0502020204030203" pitchFamily="34" charset="-18"/>
              </a:rPr>
              <a:t>: +kierunkowy 000 000</a:t>
            </a:r>
          </a:p>
          <a:p>
            <a:r>
              <a:rPr lang="pl-PL" sz="2400" dirty="0" smtClean="0">
                <a:latin typeface="Lato" panose="020F0502020204030203" pitchFamily="34" charset="-18"/>
              </a:rPr>
              <a:t>Telefon 2: </a:t>
            </a:r>
            <a:r>
              <a:rPr lang="pl-PL" sz="2400" b="1" dirty="0" smtClean="0">
                <a:latin typeface="Lato" panose="020F0502020204030203" pitchFamily="34" charset="-18"/>
              </a:rPr>
              <a:t>+48 000 000 000</a:t>
            </a:r>
            <a:br>
              <a:rPr lang="pl-PL" sz="2400" b="1" dirty="0" smtClean="0">
                <a:latin typeface="Lato" panose="020F0502020204030203" pitchFamily="34" charset="-18"/>
              </a:rPr>
            </a:br>
            <a:endParaRPr lang="pl-PL" sz="2400" b="1" dirty="0" smtClean="0">
              <a:latin typeface="Lato" panose="020F0502020204030203" pitchFamily="34" charset="-18"/>
            </a:endParaRPr>
          </a:p>
          <a:p>
            <a:r>
              <a:rPr lang="pl-PL" sz="2000" dirty="0" smtClean="0">
                <a:latin typeface="Lato" panose="020F0502020204030203" pitchFamily="34" charset="-18"/>
              </a:rPr>
              <a:t>E-mail</a:t>
            </a:r>
            <a:r>
              <a:rPr lang="pl-PL" sz="2000" b="1" dirty="0" smtClean="0">
                <a:latin typeface="Lato" panose="020F0502020204030203" pitchFamily="34" charset="-18"/>
              </a:rPr>
              <a:t>: nazwa.jednostki@domena.urzędu.pl</a:t>
            </a:r>
            <a:endParaRPr lang="pl-PL" sz="2000" b="1" dirty="0">
              <a:latin typeface="Lato" panose="020F0502020204030203" pitchFamily="34" charset="-18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8178348" y="2043113"/>
            <a:ext cx="6120582" cy="1088708"/>
          </a:xfrm>
          <a:prstGeom prst="rect">
            <a:avLst/>
          </a:prstGeom>
          <a:pattFill prst="pct5">
            <a:fgClr>
              <a:schemeClr val="accent1"/>
            </a:fgClr>
            <a:bgClr>
              <a:srgbClr val="50BEF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3200" b="1" dirty="0" smtClean="0">
                <a:latin typeface="Lato" panose="020F0502020204030203" pitchFamily="34" charset="-18"/>
              </a:rPr>
              <a:t>SKONTAKTUJ SIĘ Z DORADCĄ DS. ETYKI</a:t>
            </a:r>
            <a:endParaRPr lang="pl-PL" sz="3200" b="1" dirty="0">
              <a:latin typeface="Lato" panose="020F050202020403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701958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25</Words>
  <Application>Microsoft Office PowerPoint</Application>
  <PresentationFormat>Niestandardowy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3" baseType="lpstr">
      <vt:lpstr>Lato</vt:lpstr>
      <vt:lpstr>Office Theme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 1</dc:title>
  <dc:subject/>
  <dc:creator>Rychlik Damian</dc:creator>
  <cp:keywords/>
  <cp:lastModifiedBy>Dudzik Katarzyna</cp:lastModifiedBy>
  <cp:revision>22</cp:revision>
  <dcterms:modified xsi:type="dcterms:W3CDTF">2023-12-19T13:44:25Z</dcterms:modified>
</cp:coreProperties>
</file>